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4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C </a:t>
            </a:r>
            <a:r>
              <a:rPr lang="en-US" b="1">
                <a:solidFill>
                  <a:schemeClr val="accent1"/>
                </a:solidFill>
              </a:rPr>
              <a:t>– Casting </a:t>
            </a:r>
            <a:r>
              <a:rPr lang="en-US" b="1" dirty="0">
                <a:solidFill>
                  <a:schemeClr val="accent1"/>
                </a:solidFill>
              </a:rPr>
              <a:t>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typed. This means C/C++ knows how many bytes each data type uses and how it should be dereferenced.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Casting: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can convert numeric values and types by using casts (e.g., cast an integer to a float or vice-versa).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333399"/>
                </a:solidFill>
                <a:latin typeface="Arial"/>
              </a:rPr>
              <a:t>Voi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d Pointers: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mechanism provided when you want the compiler to avoid type checking. Often used to write code that works for all types, not just one data type. For example,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void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Portable Code: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never assume you know the size of a pointer! Code should adapt to the sizes of data used by the specific machine running the code.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Allocation: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functions use void pointers to allow you to manipulate memory in a type-independent manner 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Scope: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pointers are used to pass data to a function that directly manipulates the value of data (call by reference). Memory allocation done in a function, and returned to the calling program, can often cause a memory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leak.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8693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7121</TotalTime>
  <Words>221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2025-02-27T23:22:43Z</dcterms:modified>
</cp:coreProperties>
</file>