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5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8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eemitimages.com/0x0/http:/darksiren.net/stuff/PointersInC.gif" TargetMode="External"/><Relationship Id="rId3" Type="http://schemas.openxmlformats.org/officeDocument/2006/relationships/hyperlink" Target="https://www.tutorialspoint.com/cprogramming/c_file_io.htm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tutorialspoint.com/cprogramming/c_pointer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veriq.com/c-programming/101/array-of-pointers-to-strings-in-c/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youtube.com/watch?v=2ybLD6_2gKM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</a:t>
            </a:r>
            <a:r>
              <a:rPr lang="en-US" b="1" dirty="0">
                <a:solidFill>
                  <a:schemeClr val="accent1"/>
                </a:solidFill>
              </a:rPr>
              <a:t>19</a:t>
            </a:r>
            <a:r>
              <a:rPr lang="en-US" b="1">
                <a:solidFill>
                  <a:schemeClr val="accent1"/>
                </a:solidFill>
              </a:rPr>
              <a:t>: C – Pointers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Types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Address Increments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Arithmetic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C Pointers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TutorialsPoint: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LowLevelLearning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Pointers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7EEC9A1F-464F-CA45-B846-28859576E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684" y="3591498"/>
            <a:ext cx="3898900" cy="2882900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019E8B7A-1441-714E-A331-78594AB966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238" y="1179073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everything in C is ultimately a pointer. Arrays (e.g., “float x[10]”) are referenced using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Character Strings: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special form of an array that is terminated with a null character (e.g., “char* str = “Joe”;).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Multidimensional Arrays: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Allocation: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 allocate only as much memory as needed at run-time (e.g., “float x[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(argv[1])];”, “float* x = new float[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(argv[1])”). The new operator is used to allocate memory. This is a user-friendly version of malloc().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An Array of 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 powerful data structure (e.g., char** argv).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 Increments: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pointer datatype, such as “float*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”, can be used to increment addresses. The compiler knows that a float is 4 bytes, and will increment the address by 4 bytes when implementing “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++”. Similarly, “char*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 means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 increments by one byte. This subtle detail makes it very easy to use pointers to address memory very efficiently.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Arrays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compiler easily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flips between “a[3]” and “*(a+3)”.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8312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7111</TotalTime>
  <Words>319</Words>
  <Application>Microsoft Macintosh PowerPoint</Application>
  <PresentationFormat>Letter Paper (8.5x11 in)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405</cp:revision>
  <dcterms:created xsi:type="dcterms:W3CDTF">2002-09-12T17:13:32Z</dcterms:created>
  <dcterms:modified xsi:type="dcterms:W3CDTF">2025-02-26T04:55:55Z</dcterms:modified>
</cp:coreProperties>
</file>