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8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144" y="176"/>
      </p:cViewPr>
      <p:guideLst>
        <p:guide orient="horz" pos="2688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3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1EAE5318-D8EF-F94F-A239-EB7FFC35B80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248" y="186937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10,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2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CpG3oATGIs" TargetMode="External"/><Relationship Id="rId2" Type="http://schemas.openxmlformats.org/officeDocument/2006/relationships/hyperlink" Target="https://www.bell-labs.com/usr/dmr/www/chist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utorialspoint.com/cprogramming/c_basic_syntax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10: C – Basic Syntax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63B8D6-614E-9A4C-A37D-16AB923E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805" y="1173049"/>
            <a:ext cx="6497138" cy="51325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Basic Program Structure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Comment Characters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Spaces and Tabs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Semicolons, Braces and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Parens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Quotes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“main” Function Call (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argc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argv)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Formatted I/O</a:t>
            </a: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Bell Labs: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The History of the C Programming Language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YouTube: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Basic C Syntax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C Basic Syntax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587830"/>
            <a:ext cx="8677272" cy="59762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Basic 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Program Structure:</a:t>
            </a:r>
          </a:p>
          <a:p>
            <a:pPr marL="346075" indent="-173038" fontAlgn="auto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bg1"/>
                </a:solidFill>
                <a:latin typeface="Arial"/>
              </a:rPr>
              <a:t>Programs start with a reserved word “main”. Command line arguments can be passed using </a:t>
            </a:r>
            <a:r>
              <a:rPr lang="en-US" sz="1400" b="1" dirty="0" err="1">
                <a:solidFill>
                  <a:schemeClr val="bg1"/>
                </a:solidFill>
                <a:latin typeface="Arial"/>
              </a:rPr>
              <a:t>argc</a:t>
            </a:r>
            <a:r>
              <a:rPr lang="en-US" sz="1400" b="1" dirty="0">
                <a:solidFill>
                  <a:schemeClr val="bg1"/>
                </a:solidFill>
                <a:latin typeface="Arial"/>
              </a:rPr>
              <a:t> and argv.</a:t>
            </a:r>
          </a:p>
          <a:p>
            <a:pPr marL="173038" lvl="0" indent="-163513" fontAlgn="auto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File Structure:</a:t>
            </a:r>
          </a:p>
          <a:p>
            <a:pPr marL="346075" lvl="0" indent="-173038" fontAlgn="auto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Include Files: </a:t>
            </a:r>
            <a:r>
              <a:rPr lang="en-US" sz="1400" b="1" dirty="0">
                <a:solidFill>
                  <a:schemeClr val="bg1"/>
                </a:solidFill>
                <a:latin typeface="Arial"/>
              </a:rPr>
              <a:t>include “stdio.h” and “stdlib.h” in ”example.h”. These give you I/O support and some other useful functions.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Make Files: </a:t>
            </a:r>
            <a:r>
              <a:rPr lang="en-US" sz="1400" b="1" dirty="0">
                <a:latin typeface="Arial"/>
              </a:rPr>
              <a:t>use our template and become familiar with dependencies.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Syntax: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Comment Characters: </a:t>
            </a:r>
            <a:r>
              <a:rPr lang="en-US" sz="1400" b="1" dirty="0">
                <a:solidFill>
                  <a:schemeClr val="bg1"/>
                </a:solidFill>
              </a:rPr>
              <a:t>We use “//” in this class.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Spaces and Tabs: </a:t>
            </a:r>
            <a:r>
              <a:rPr lang="en-US" sz="1400" b="1" dirty="0">
                <a:solidFill>
                  <a:schemeClr val="bg1"/>
                </a:solidFill>
              </a:rPr>
              <a:t>C/C++ code is mostly insensitive to spacing and tabbing… Python isn’t ;)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Semicolons: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used to indicate the end of a statement.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Braces: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/>
              <a:t>used to delimit blocks of code that are parts of a function implementation, a loop, or a branch (level of indirection).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Parentheses (</a:t>
            </a:r>
            <a:r>
              <a:rPr lang="en-US" sz="1400" b="1" dirty="0" err="1">
                <a:solidFill>
                  <a:srgbClr val="892034"/>
                </a:solidFill>
                <a:latin typeface="Arial"/>
              </a:rPr>
              <a:t>Parens</a:t>
            </a:r>
            <a:r>
              <a:rPr lang="en-US" sz="1400" b="1" dirty="0">
                <a:solidFill>
                  <a:srgbClr val="892034"/>
                </a:solidFill>
                <a:latin typeface="Arial"/>
              </a:rPr>
              <a:t>):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used for function calls.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Quotes: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double quotes are used for strings; single quotes for characters.</a:t>
            </a:r>
          </a:p>
          <a:p>
            <a:pPr marL="173038" indent="-163513" fontAlgn="auto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Miscellaneous:</a:t>
            </a:r>
          </a:p>
          <a:p>
            <a:pPr marL="346075" indent="-173038" fontAlgn="auto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Formatted Print Statements: </a:t>
            </a:r>
            <a:r>
              <a:rPr lang="en-US" sz="1400" b="1" dirty="0">
                <a:solidFill>
                  <a:schemeClr val="bg1"/>
                </a:solidFill>
                <a:latin typeface="Arial"/>
              </a:rPr>
              <a:t>allow you to control how your output looks.</a:t>
            </a:r>
          </a:p>
          <a:p>
            <a:pPr marL="346075" indent="-173038" fontAlgn="auto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rgbClr val="892034"/>
                </a:solidFill>
                <a:latin typeface="Arial"/>
              </a:rPr>
              <a:t>MOST IMPORTANT: </a:t>
            </a:r>
            <a:r>
              <a:rPr lang="en-US" sz="1400" b="1" dirty="0">
                <a:solidFill>
                  <a:schemeClr val="bg1"/>
                </a:solidFill>
                <a:latin typeface="Arial"/>
              </a:rPr>
              <a:t>Use emacs to format code. Emacs handles tabbing and matching brackets for you. If the code doesn’t indent properly in emacs, there is a syntax error! </a:t>
            </a:r>
          </a:p>
        </p:txBody>
      </p:sp>
    </p:spTree>
    <p:extLst>
      <p:ext uri="{BB962C8B-B14F-4D97-AF65-F5344CB8AC3E}">
        <p14:creationId xmlns:p14="http://schemas.microsoft.com/office/powerpoint/2010/main" val="3933903036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7164</TotalTime>
  <Words>275</Words>
  <Application>Microsoft Macintosh PowerPoint</Application>
  <PresentationFormat>Letter Paper (8.5x11 in)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381</cp:revision>
  <dcterms:created xsi:type="dcterms:W3CDTF">2002-09-12T17:13:32Z</dcterms:created>
  <dcterms:modified xsi:type="dcterms:W3CDTF">2025-02-05T13:51:51Z</dcterms:modified>
</cp:coreProperties>
</file>