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0" r:id="rId1"/>
    <p:sldMasterId id="2147483701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86" autoAdjust="0"/>
    <p:restoredTop sz="95238" autoAdjust="0"/>
  </p:normalViewPr>
  <p:slideViewPr>
    <p:cSldViewPr snapToGrid="0">
      <p:cViewPr varScale="1">
        <p:scale>
          <a:sx n="117" d="100"/>
          <a:sy n="117" d="100"/>
        </p:scale>
        <p:origin x="1704" y="184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31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29" y="189885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  <p:extLst>
      <p:ext uri="{BB962C8B-B14F-4D97-AF65-F5344CB8AC3E}">
        <p14:creationId xmlns:p14="http://schemas.microsoft.com/office/powerpoint/2010/main" val="134935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6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ureka.co/blog/if-else-in-python/" TargetMode="External"/><Relationship Id="rId3" Type="http://schemas.openxmlformats.org/officeDocument/2006/relationships/hyperlink" Target="https://docs.python.org/2/tutorial/datastructures.html?highlight=dictionary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www.geeksforgeeks.org/python-string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ythongeeks.org/loops-in-python/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pythongeeks.org/how-to-read-write-files-in-python/" TargetMode="Externa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492699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String Manipulation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Loops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Conditionals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File I/O (Intro)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Command Line Arguments</a:t>
            </a: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GeeksForGeeks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2"/>
              </a:rPr>
              <a:t>Strings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hlinkClick r:id="rId3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Loops and Conditionals</a:t>
            </a:r>
            <a:b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TutorialsPoint: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File I/O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06: Python – Loops, Conditionals and Text I/O</a:t>
            </a:r>
          </a:p>
        </p:txBody>
      </p:sp>
      <p:pic>
        <p:nvPicPr>
          <p:cNvPr id="1026" name="Picture 2">
            <a:hlinkClick r:id="rId4"/>
            <a:extLst>
              <a:ext uri="{FF2B5EF4-FFF2-40B4-BE49-F238E27FC236}">
                <a16:creationId xmlns:a16="http://schemas.microsoft.com/office/drawing/2014/main" id="{088F3374-4BA8-1B83-5D3F-847E76575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4880928"/>
            <a:ext cx="2895600" cy="150831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6"/>
            <a:extLst>
              <a:ext uri="{FF2B5EF4-FFF2-40B4-BE49-F238E27FC236}">
                <a16:creationId xmlns:a16="http://schemas.microsoft.com/office/drawing/2014/main" id="{D8DD82E8-96E9-51F4-75E0-76C9FF7C2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130299"/>
            <a:ext cx="2438152" cy="182626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8"/>
            <a:extLst>
              <a:ext uri="{FF2B5EF4-FFF2-40B4-BE49-F238E27FC236}">
                <a16:creationId xmlns:a16="http://schemas.microsoft.com/office/drawing/2014/main" id="{5953029C-61CB-68E6-62D9-EDFC2D861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814" y="3130927"/>
            <a:ext cx="2749086" cy="160363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24840"/>
            <a:ext cx="8685211" cy="59327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String Operations: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supports the usual types of string operations, such as split, join, strip, and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inde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Remember to strip the newline character at the end of a line.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Conditionals: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allows code to branch based on run-time behavior (e.g., exit if a file open fails).</a:t>
            </a:r>
            <a:endParaRPr lang="en-US" sz="1800" b="1" dirty="0">
              <a:solidFill>
                <a:srgbClr val="000000"/>
              </a:solidFill>
              <a:latin typeface="Arial"/>
            </a:endParaRPr>
          </a:p>
          <a:p>
            <a:pPr marL="346075" indent="-161925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Parentheses can be used to group expressions.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File I/O: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supports ASCII, binary and an assortment of other file I/O modes. It emulates the way we access files in C/C++.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Reading files into a list is easily done with a one line piece of code, but such compactness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can make code hard to debug and/or use lots of memory.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Be careful when reading files as text – Python inserts a lot of “intelligent” character processing that can fail if you don’t open a file with the proper character encoding system:</a:t>
            </a:r>
          </a:p>
          <a:p>
            <a:pPr marL="520700" lvl="0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with open(filename, 'r', encoding='utf8') as f: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Command Line Arguments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are available in the list argv and can be manipulated as strings.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Sophisticated command line parsers do exist.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Completely analogous to argv[] in C/C++.</a:t>
            </a: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theme/theme1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7153</TotalTime>
  <Words>260</Words>
  <Application>Microsoft Macintosh PowerPoint</Application>
  <PresentationFormat>Letter Paper (8.5x11 in)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1_lecture_title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406</cp:revision>
  <dcterms:created xsi:type="dcterms:W3CDTF">2002-09-12T17:13:32Z</dcterms:created>
  <dcterms:modified xsi:type="dcterms:W3CDTF">2025-09-08T12:27:51Z</dcterms:modified>
</cp:coreProperties>
</file>