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0" r:id="rId1"/>
    <p:sldMasterId id="2147483701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5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2440" y="184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439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29" y="189885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  <p:extLst>
      <p:ext uri="{BB962C8B-B14F-4D97-AF65-F5344CB8AC3E}">
        <p14:creationId xmlns:p14="http://schemas.microsoft.com/office/powerpoint/2010/main" val="134935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59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geeksforgeeks.org/python-data-types/" TargetMode="External"/><Relationship Id="rId7" Type="http://schemas.openxmlformats.org/officeDocument/2006/relationships/hyperlink" Target="https://www.jcchouinard.com/python-data-types/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://www.lynda.com/Python-tutorials/Up-Running-Python/122467-2.html" TargetMode="External"/><Relationship Id="rId4" Type="http://schemas.openxmlformats.org/officeDocument/2006/relationships/hyperlink" Target="https://docs.python.org/2/tutorial/datastructures.html?highlight=dictionar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1277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Atomic Types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Numeric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Boolean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Sequence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Mapping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Sets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05</a:t>
            </a:r>
            <a:r>
              <a:rPr lang="en-US" b="1">
                <a:solidFill>
                  <a:schemeClr val="accent1"/>
                </a:solidFill>
              </a:rPr>
              <a:t>: Python – Atomic </a:t>
            </a:r>
            <a:r>
              <a:rPr lang="en-US" b="1" dirty="0">
                <a:solidFill>
                  <a:schemeClr val="accent1"/>
                </a:solidFill>
              </a:rPr>
              <a:t>Types </a:t>
            </a:r>
            <a:r>
              <a:rPr lang="en-US" b="1">
                <a:solidFill>
                  <a:schemeClr val="accent1"/>
                </a:solidFill>
              </a:rPr>
              <a:t>and Data </a:t>
            </a:r>
            <a:r>
              <a:rPr lang="en-US" b="1" dirty="0">
                <a:solidFill>
                  <a:schemeClr val="accent1"/>
                </a:solidFill>
              </a:rPr>
              <a:t>Structures</a:t>
            </a: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632876"/>
            <a:ext cx="3886200" cy="26735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Data Types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Dictionaries</a:t>
            </a:r>
            <a:b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Data Structures</a:t>
            </a:r>
            <a:b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</a:b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3"/>
            <a:extLst>
              <a:ext uri="{FF2B5EF4-FFF2-40B4-BE49-F238E27FC236}">
                <a16:creationId xmlns:a16="http://schemas.microsoft.com/office/drawing/2014/main" id="{A16A4A27-8ED0-C559-3154-DC701C129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55" y="1283686"/>
            <a:ext cx="3617471" cy="2222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7"/>
            <a:extLst>
              <a:ext uri="{FF2B5EF4-FFF2-40B4-BE49-F238E27FC236}">
                <a16:creationId xmlns:a16="http://schemas.microsoft.com/office/drawing/2014/main" id="{18398F5F-C8E5-D899-0509-18D7A0328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55" y="3632876"/>
            <a:ext cx="3618335" cy="271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5211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Atomic Types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basic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 types in a programming language that let us do simple mathematics (e.g., integers, floating-point numbers).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Data Structures: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a specialized format for organizing, processing, retrieving and storing data (e.g., a list or dictionary).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Lists: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 one of several data types in Python that allow you to store a collection of things. Lists can be heterogenous (a collection of different things).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Arrays: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using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the 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numpy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library, we can have compact arrays comparable to arrays in compiled languages like C/C++. These are used for high speed numeric computations.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Dictionaries: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 associative array. 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Data is indexed by a key. 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Starting with Python 3.7, dictionaries are ordered (you can assume items can be indexed numerically in the same order they were inserted).</a:t>
            </a:r>
          </a:p>
          <a:p>
            <a:pPr marL="346075" marR="0" lvl="0" indent="-1619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 can iterate over a dictionary by key or by index or both.</a:t>
            </a:r>
          </a:p>
          <a:p>
            <a:pPr marL="173038" lvl="0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Loops: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you can iterate over a data structure in Python without explicitly knowing its length (very convenient).</a:t>
            </a:r>
            <a:endParaRPr 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7041</TotalTime>
  <Words>221</Words>
  <Application>Microsoft Macintosh PowerPoint</Application>
  <PresentationFormat>Letter Paper (8.5x11 in)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1_lecture_title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403</cp:revision>
  <dcterms:created xsi:type="dcterms:W3CDTF">2002-09-12T17:13:32Z</dcterms:created>
  <dcterms:modified xsi:type="dcterms:W3CDTF">2025-09-05T12:19:13Z</dcterms:modified>
</cp:coreProperties>
</file>