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4406-9FC5-ACFE-893D-D4EADEB1A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8" y="745440"/>
            <a:ext cx="8132227" cy="3559859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F19C-C14B-F137-2DE9-199245904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308" y="4669316"/>
            <a:ext cx="8132227" cy="135048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A999-B8D4-1774-9F1B-9F9FE1B3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3B7B-C7B5-42CF-90CF-67B3D21B2314}" type="datetime1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5D5D-2AE2-6F91-D1EB-6DD8FC3C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029E4-3A4E-970A-17A8-1E17D37D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6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DEBC-9F49-FA9D-D13C-DB380A62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451"/>
            <a:ext cx="10875953" cy="12146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0CB13-23E6-D711-450C-A85A0CB99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5467" y="1972101"/>
            <a:ext cx="10848873" cy="40476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9BB7B-5C14-76DB-FEA8-3DBC09A9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9902-F134-45BD-ABD2-80C28059B090}" type="datetime1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13CC-29B3-9FDC-C746-D5D65CC2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52A12-895F-E9BE-5289-4E0411BD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0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17614-2270-537D-8B09-6CB65016A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9496" y="755981"/>
            <a:ext cx="2277552" cy="533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C98B5-885C-CBB1-A858-76F65F7D2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755981"/>
            <a:ext cx="8230086" cy="5338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DAFE-6A83-FB7D-72DF-232EFE20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4DB0-379A-41B7-9B29-7F42F0D571D5}" type="datetime1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41CCF-A3CD-506E-3AAE-CAEFA8C1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DD9D-25C2-0EDF-A6F4-71946D57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9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D22A-1F6D-0DE5-E04A-DC466353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DD6F-7C93-3CD3-AC8D-28A78787C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06E74-14FC-84D9-4B41-7D9FB0D5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5A7DC-6292-6181-949E-F8BC3FA1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F5C6-EADC-E072-B19B-49BB11DF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6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2054-1AE7-534F-0CFE-1F0628A0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138" y="2243708"/>
            <a:ext cx="9156288" cy="3776091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EC2A-45C7-131C-0F4A-56E62EB02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137" y="838201"/>
            <a:ext cx="9156289" cy="14055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5A323-2679-E978-8856-2FEBE8F5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AEB6-FCE1-4CD5-923B-84E54F1460D5}" type="datetime1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1DC2-625E-0477-BF8C-F3CDDCE4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A644-D449-E464-C2DF-F045A518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5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2719-44A3-3EE8-D757-F0E0F963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7" y="750627"/>
            <a:ext cx="10846556" cy="13041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0DC2-69F2-A056-508C-F5138E71F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61" y="2075250"/>
            <a:ext cx="4571288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2243E-0673-54F2-5B38-DF5D2C736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60" y="2075250"/>
            <a:ext cx="4770191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46B7D-7BAF-8DE9-FB5A-282908B0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4C2F-71A1-43C9-B2F6-A4FAC8157F1A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99017-BDD7-56C7-43AE-4B86AC78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E7D63-14BF-E333-B350-75DA58E2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3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C7F72-3970-859F-C268-E9940EF2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49" y="743803"/>
            <a:ext cx="10764271" cy="102536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7CC6-89B8-3CF3-6973-1B5B7178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961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0EB0-E35B-DA3D-B6A1-2422B01C6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6961" y="2678597"/>
            <a:ext cx="4571287" cy="3506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A15D0-F178-1506-0E61-C8FFDF9BD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8633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CB421-A65A-A7DC-40A7-D8B76F9C3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8633" y="2678596"/>
            <a:ext cx="4571287" cy="3506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F5675-5329-D2DB-FAFF-700D076C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1DCC-9916-4BB7-A2E9-25EC84C740A7}" type="datetime1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92A97-07D9-5E5C-2A31-3B7D764C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26143-8FEE-0ABD-25C7-C34AF656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6EFE-D86C-B076-D4D1-FAD1883E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766"/>
            <a:ext cx="7240293" cy="3547534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F3B23-C631-4B62-3211-30222AB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146A-335D-4B7F-86AE-5D483B1F631C}" type="datetime1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9A1FB-EA0D-F6A3-A4EB-001AA082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71B7-A902-587D-89D0-ECFB738F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0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A27D49-E5B4-0E67-FCFC-62A04E70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D8EC-8E17-4CE6-99C2-C22488572868}" type="datetime1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E4B02-DD32-C63F-6FEE-BC36E2EF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5FA8B-18F7-7DDC-74E0-B1C7139E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3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D42A-8FC3-F6BE-4CF7-1490DE4F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95" y="766636"/>
            <a:ext cx="3951745" cy="151062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2BAA-1CCB-696D-D506-5E17470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702452"/>
            <a:ext cx="6249988" cy="5317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3C3E7-B970-EF6C-A6D3-6CB81C948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3953" y="2277264"/>
            <a:ext cx="3752747" cy="37425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2464-D130-7DA0-050D-B444566B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0ABA-DFFA-4B13-BB77-624D9164A38B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2B3B4-209E-187A-6F86-2F2EAD9F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A2A86-6CB1-F027-66AC-8EBFA9D0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0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8F49-A418-C21F-25DC-E4C2E171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2" y="765850"/>
            <a:ext cx="3995693" cy="17747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78CDE2-0C1B-D3BE-F399-98D983EF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5400" y="838200"/>
            <a:ext cx="624998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86322-CA2D-A634-C10E-4F22BCE48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137" y="2552699"/>
            <a:ext cx="3736563" cy="3467099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D0DD6-F55F-4437-DEC5-FA602850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137" y="63202"/>
            <a:ext cx="2743200" cy="318221"/>
          </a:xfrm>
        </p:spPr>
        <p:txBody>
          <a:bodyPr/>
          <a:lstStyle/>
          <a:p>
            <a:fld id="{3220A08F-2B1D-4498-A043-7C299B1C2561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B46D7-EE7C-E399-6A6B-1823722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1B808-3207-D755-3B0B-E1D8814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7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FF45E2-9197-4E34-029A-725ADAC0C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620202"/>
            <a:ext cx="9956747" cy="143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CC19E-63FE-1D76-2550-01FD9A6D9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467" y="2306781"/>
            <a:ext cx="9956747" cy="3870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FA067-55BA-33CD-E6F2-B24B2D5DE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137" y="63202"/>
            <a:ext cx="2743200" cy="31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67E9B64-DC09-41C8-9DE3-DA74AF8D2F97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EAE2-7EF5-FFAA-CD74-AA63C6711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4016" y="6424761"/>
            <a:ext cx="4059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DC1A-2539-3AE9-11EA-B87D22E62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3951" y="6425816"/>
            <a:ext cx="429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869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team/19%3AvORqusea_bOwEkKEFzujLuPcnHVvk54lQhN38jXgT3w1%40thread.tacv2/conversations?groupId=12c478c4-c699-4597-8313-a053c25000c5&amp;tenantId=716e81ef-b522-4473-8e31-10bd02ccf6e5" TargetMode="External"/><Relationship Id="rId2" Type="http://schemas.openxmlformats.org/officeDocument/2006/relationships/hyperlink" Target="mailto:ieee@temple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mailto:brianh.thai@temple.ed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B04182-BBFB-AB05-0885-6E210C002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A1E073-B764-34EF-B5F2-9BE6C814C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9" y="745440"/>
            <a:ext cx="4797011" cy="3559859"/>
          </a:xfrm>
        </p:spPr>
        <p:txBody>
          <a:bodyPr anchor="t">
            <a:normAutofit/>
          </a:bodyPr>
          <a:lstStyle/>
          <a:p>
            <a:r>
              <a:rPr lang="en-US" sz="4800" dirty="0"/>
              <a:t>Institute of Electrical and Electronics Engineers (IEEE)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BD67D-D31F-5B79-7D4D-AC79C299E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388" y="4513197"/>
            <a:ext cx="4008779" cy="1506603"/>
          </a:xfrm>
        </p:spPr>
        <p:txBody>
          <a:bodyPr anchor="b">
            <a:normAutofit/>
          </a:bodyPr>
          <a:lstStyle/>
          <a:p>
            <a:r>
              <a:rPr lang="en-US" dirty="0"/>
              <a:t>Brian Thai</a:t>
            </a:r>
          </a:p>
          <a:p>
            <a:r>
              <a:rPr lang="en-US" dirty="0"/>
              <a:t>President</a:t>
            </a:r>
          </a:p>
        </p:txBody>
      </p:sp>
      <p:pic>
        <p:nvPicPr>
          <p:cNvPr id="4" name="Picture 3" descr="Connected sticks shaping polygons background">
            <a:extLst>
              <a:ext uri="{FF2B5EF4-FFF2-40B4-BE49-F238E27FC236}">
                <a16:creationId xmlns:a16="http://schemas.microsoft.com/office/drawing/2014/main" id="{60BA6621-8BA7-5B52-A42E-168C402CC2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893" r="21823" b="-1"/>
          <a:stretch/>
        </p:blipFill>
        <p:spPr>
          <a:xfrm>
            <a:off x="6101169" y="10"/>
            <a:ext cx="6090831" cy="6857990"/>
          </a:xfrm>
          <a:custGeom>
            <a:avLst/>
            <a:gdLst/>
            <a:ahLst/>
            <a:cxnLst/>
            <a:rect l="l" t="t" r="r" b="b"/>
            <a:pathLst>
              <a:path w="6090831" h="6858000">
                <a:moveTo>
                  <a:pt x="677913" y="0"/>
                </a:moveTo>
                <a:lnTo>
                  <a:pt x="6090831" y="0"/>
                </a:lnTo>
                <a:lnTo>
                  <a:pt x="6090831" y="6858000"/>
                </a:lnTo>
                <a:lnTo>
                  <a:pt x="677913" y="6858000"/>
                </a:lnTo>
                <a:cubicBezTo>
                  <a:pt x="303512" y="6858000"/>
                  <a:pt x="0" y="6554488"/>
                  <a:pt x="0" y="6180087"/>
                </a:cubicBezTo>
                <a:lnTo>
                  <a:pt x="0" y="677913"/>
                </a:lnTo>
                <a:cubicBezTo>
                  <a:pt x="0" y="303512"/>
                  <a:pt x="303512" y="0"/>
                  <a:pt x="677913" y="0"/>
                </a:cubicBezTo>
                <a:close/>
              </a:path>
            </a:pathLst>
          </a:custGeom>
        </p:spPr>
      </p:pic>
      <p:pic>
        <p:nvPicPr>
          <p:cNvPr id="4098" name="Picture 2" descr="Institute of Electrical and Electronics Engineers - Wikipedia">
            <a:extLst>
              <a:ext uri="{FF2B5EF4-FFF2-40B4-BE49-F238E27FC236}">
                <a16:creationId xmlns:a16="http://schemas.microsoft.com/office/drawing/2014/main" id="{62CA4041-FAC4-B030-3A7C-0ABA904EE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402" y="1673107"/>
            <a:ext cx="4448423" cy="250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76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97EF2-2A80-C67E-4208-AF8099E35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Temple IEEE?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EEF96-7EC4-AA48-2953-3DB97F739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Host skill-building workshops like soldering,</a:t>
            </a:r>
            <a:br>
              <a:rPr lang="en-US" dirty="0"/>
            </a:br>
            <a:r>
              <a:rPr lang="en-US" dirty="0"/>
              <a:t>Arduino, and GitHub</a:t>
            </a:r>
          </a:p>
          <a:p>
            <a:r>
              <a:rPr lang="en-US" dirty="0"/>
              <a:t>Provide networking opportunities with various </a:t>
            </a:r>
            <a:br>
              <a:rPr lang="en-US" dirty="0"/>
            </a:br>
            <a:r>
              <a:rPr lang="en-US" dirty="0"/>
              <a:t>companies like Lockheed Martin, KBR, and Peco</a:t>
            </a:r>
          </a:p>
          <a:p>
            <a:r>
              <a:rPr lang="en-US" dirty="0"/>
              <a:t>Prepare students for internship applications and</a:t>
            </a:r>
            <a:br>
              <a:rPr lang="en-US" dirty="0"/>
            </a:br>
            <a:r>
              <a:rPr lang="en-US" dirty="0"/>
              <a:t>the interview process</a:t>
            </a:r>
          </a:p>
          <a:p>
            <a:r>
              <a:rPr lang="en-US" dirty="0"/>
              <a:t>Attend IEEE Regional Student Activities Conference</a:t>
            </a:r>
          </a:p>
          <a:p>
            <a:r>
              <a:rPr lang="en-US" dirty="0"/>
              <a:t>Plan to have more social events and joint events </a:t>
            </a:r>
            <a:br>
              <a:rPr lang="en-US" dirty="0"/>
            </a:br>
            <a:r>
              <a:rPr lang="en-US" dirty="0"/>
              <a:t>with other organizations, both within and outside</a:t>
            </a:r>
            <a:br>
              <a:rPr lang="en-US" dirty="0"/>
            </a:br>
            <a:r>
              <a:rPr lang="en-US" dirty="0"/>
              <a:t>of Temple University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64DB3-EC11-71C2-0C31-D1692CB9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A771B-D96E-02D0-B31E-93A17C68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2</a:t>
            </a:fld>
            <a:endParaRPr lang="en-US"/>
          </a:p>
        </p:txBody>
      </p:sp>
      <p:pic>
        <p:nvPicPr>
          <p:cNvPr id="3074" name="Picture 2" descr="A group of men sitting at a table with a black tablecloth&#10;&#10;Description automatically generated">
            <a:extLst>
              <a:ext uri="{FF2B5EF4-FFF2-40B4-BE49-F238E27FC236}">
                <a16:creationId xmlns:a16="http://schemas.microsoft.com/office/drawing/2014/main" id="{8D7BD395-3442-7575-53A0-C5B99B53A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205" y="1872426"/>
            <a:ext cx="3053715" cy="222142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19BE5E16-24E4-E810-79AC-1C5F95C17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205" y="4341653"/>
            <a:ext cx="3053714" cy="229028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87E1714C-B995-372B-8BCC-86AA630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676" y="3042824"/>
            <a:ext cx="3138286" cy="259765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14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C088-F215-E2EC-768C-B67BC88E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Membership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1C40-A4C7-B59F-D85B-E9A47421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720F6-C6A4-7BF6-C1F8-96781D7A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C85365C-2831-5393-011A-776A760297C8}"/>
              </a:ext>
            </a:extLst>
          </p:cNvPr>
          <p:cNvSpPr>
            <a:spLocks noGrp="1"/>
          </p:cNvSpPr>
          <p:nvPr/>
        </p:nvSpPr>
        <p:spPr>
          <a:xfrm>
            <a:off x="308387" y="2074982"/>
            <a:ext cx="8338530" cy="453339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Priority Access to Temple IEEE Events, Student Activity Conference</a:t>
            </a:r>
          </a:p>
          <a:p>
            <a:r>
              <a:rPr lang="en-US">
                <a:solidFill>
                  <a:srgbClr val="FFFFFF"/>
                </a:solidFill>
              </a:rPr>
              <a:t>More funding for Temple IEEE events</a:t>
            </a:r>
          </a:p>
          <a:p>
            <a:r>
              <a:rPr lang="en-US">
                <a:solidFill>
                  <a:srgbClr val="FFFFFF"/>
                </a:solidFill>
              </a:rPr>
              <a:t>Global network of over 400,000 peers</a:t>
            </a:r>
          </a:p>
          <a:p>
            <a:r>
              <a:rPr lang="en-US">
                <a:solidFill>
                  <a:srgbClr val="FFFFFF"/>
                </a:solidFill>
              </a:rPr>
              <a:t>Access to IEEE scholarships</a:t>
            </a:r>
          </a:p>
          <a:p>
            <a:r>
              <a:rPr lang="en-US">
                <a:solidFill>
                  <a:srgbClr val="FFFFFF"/>
                </a:solidFill>
              </a:rPr>
              <a:t>Ability to be nominated for various awards for outstanding achievements</a:t>
            </a:r>
          </a:p>
          <a:p>
            <a:r>
              <a:rPr lang="en-US">
                <a:solidFill>
                  <a:srgbClr val="FFFFFF"/>
                </a:solidFill>
              </a:rPr>
              <a:t>Networking opportunities with IEEE members (professionals and students)</a:t>
            </a:r>
          </a:p>
          <a:p>
            <a:r>
              <a:rPr lang="en-US">
                <a:solidFill>
                  <a:srgbClr val="FFFFFF"/>
                </a:solidFill>
              </a:rPr>
              <a:t>Subscriptions to various professional magazines</a:t>
            </a:r>
          </a:p>
          <a:p>
            <a:r>
              <a:rPr lang="en-US">
                <a:solidFill>
                  <a:srgbClr val="FFFFFF"/>
                </a:solidFill>
              </a:rPr>
              <a:t>Ability to be nominated for various honor societies and affinity groups</a:t>
            </a:r>
          </a:p>
          <a:p>
            <a:r>
              <a:rPr lang="en-US">
                <a:solidFill>
                  <a:srgbClr val="FFFFFF"/>
                </a:solidFill>
              </a:rPr>
              <a:t>Continuing education benefits</a:t>
            </a:r>
          </a:p>
        </p:txBody>
      </p:sp>
      <p:pic>
        <p:nvPicPr>
          <p:cNvPr id="10" name="Picture 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70BE464-F002-5D35-6684-16BEF34A4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379" y="2074982"/>
            <a:ext cx="2917509" cy="378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3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92778-CCD2-8B4E-4292-F00F63548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CC128-A276-A7B9-3E49-C1F22CD5F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Temple IEEE Email: </a:t>
            </a:r>
            <a:r>
              <a:rPr lang="en-US" dirty="0">
                <a:hlinkClick r:id="rId2"/>
              </a:rPr>
              <a:t>ieee@temple.edu</a:t>
            </a:r>
            <a:endParaRPr lang="en-US" dirty="0"/>
          </a:p>
          <a:p>
            <a:r>
              <a:rPr lang="en-US" dirty="0"/>
              <a:t>Temple IEEE Teams: </a:t>
            </a:r>
            <a:r>
              <a:rPr lang="en-US" dirty="0">
                <a:hlinkClick r:id="rId3"/>
              </a:rPr>
              <a:t>Temple IEEE | General | Microsoft Teams</a:t>
            </a:r>
            <a:endParaRPr lang="en-US" dirty="0"/>
          </a:p>
          <a:p>
            <a:r>
              <a:rPr lang="en-US" dirty="0"/>
              <a:t>Temple IEEE Instagram: </a:t>
            </a:r>
            <a:r>
              <a:rPr lang="en-US" dirty="0" err="1"/>
              <a:t>temple_ieee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Email: </a:t>
            </a:r>
            <a:r>
              <a:rPr lang="en-US" dirty="0">
                <a:hlinkClick r:id="rId4"/>
              </a:rPr>
              <a:t>brianh.thai@temple.edu</a:t>
            </a:r>
            <a:endParaRPr lang="en-US" dirty="0"/>
          </a:p>
          <a:p>
            <a:r>
              <a:rPr lang="en-US" dirty="0"/>
              <a:t>My Teams: Brian Thai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7BAA8-D356-8DEE-7092-0A7982503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5EBB2-B60F-F589-0487-84468EC3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319B7DA-2DE0-53ED-3AB2-2FA49D254B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146" y="2058982"/>
            <a:ext cx="2911975" cy="377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1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35BE-B208-DD41-BABE-14855654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1610E-1140-257A-B11B-41616AF1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1/13/2025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B76AA-134A-318E-157C-DD556E356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5</a:t>
            </a:fld>
            <a:endParaRPr lang="en-US" dirty="0"/>
          </a:p>
        </p:txBody>
      </p:sp>
      <p:pic>
        <p:nvPicPr>
          <p:cNvPr id="1028" name="Picture 4" descr="Colourful question marks - Free vector clipart images on creazilla.com">
            <a:extLst>
              <a:ext uri="{FF2B5EF4-FFF2-40B4-BE49-F238E27FC236}">
                <a16:creationId xmlns:a16="http://schemas.microsoft.com/office/drawing/2014/main" id="{ABEF562D-3A8E-ECF4-1FBD-B00EA5F05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512" y="2414168"/>
            <a:ext cx="5522976" cy="262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544305"/>
      </p:ext>
    </p:extLst>
  </p:cSld>
  <p:clrMapOvr>
    <a:masterClrMapping/>
  </p:clrMapOvr>
</p:sld>
</file>

<file path=ppt/theme/theme1.xml><?xml version="1.0" encoding="utf-8"?>
<a:theme xmlns:a="http://schemas.openxmlformats.org/drawingml/2006/main" name="Dylan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97F"/>
      </a:accent2>
      <a:accent3>
        <a:srgbClr val="AAA480"/>
      </a:accent3>
      <a:accent4>
        <a:srgbClr val="9B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lanVTI" id="{602636BD-A055-489B-83EC-AD971B7E5F9C}" vid="{CD33A9BC-C4B5-4F36-8A14-490DC4E38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Neue Haas Grotesk Text Pro</vt:lpstr>
      <vt:lpstr>DylanVTI</vt:lpstr>
      <vt:lpstr>Institute of Electrical and Electronics Engineers (IEEE)</vt:lpstr>
      <vt:lpstr>What is Temple IEEE?</vt:lpstr>
      <vt:lpstr>IEEE Membership</vt:lpstr>
      <vt:lpstr>How to Contact Us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Thai</dc:creator>
  <cp:lastModifiedBy>Brian Thai</cp:lastModifiedBy>
  <cp:revision>1</cp:revision>
  <dcterms:created xsi:type="dcterms:W3CDTF">2025-01-13T11:26:42Z</dcterms:created>
  <dcterms:modified xsi:type="dcterms:W3CDTF">2025-01-13T12:00:53Z</dcterms:modified>
</cp:coreProperties>
</file>