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583885"/>
            <a:ext cx="4026757" cy="19554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C++/Python –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Exception Handling and Multithreading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4145410"/>
            <a:ext cx="3886200" cy="18466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245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425</cp:revision>
  <dcterms:created xsi:type="dcterms:W3CDTF">2002-09-12T17:13:32Z</dcterms:created>
  <dcterms:modified xsi:type="dcterms:W3CDTF">2025-04-11T03:32:48Z</dcterms:modified>
</cp:coreProperties>
</file>