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99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templatesexceptionhandling-150413100302-conversion-gate01/95/templates-exception-handling-11-638.jpg?cb=1428919406" TargetMode="External"/><Relationship Id="rId3" Type="http://schemas.openxmlformats.org/officeDocument/2006/relationships/hyperlink" Target="https://www.geeksforgeeks.org/inheritance-in-c/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geeksforgeeks.org/templates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avatpoint.com/cpp/images/cpp-templates.png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s://www.geeksforgeeks.org/multiple-inheritance-in-python/" TargetMode="External"/><Relationship Id="rId10" Type="http://schemas.openxmlformats.org/officeDocument/2006/relationships/hyperlink" Target="https://starecat.com/content/wp-content/uploads/why-do-most-cpp-programmers-stop-after-one-child-because-multiple-inheritance-is-a-headache.jpg" TargetMode="External"/><Relationship Id="rId4" Type="http://schemas.openxmlformats.org/officeDocument/2006/relationships/hyperlink" Target="https://www.geeksforgeeks.org/inheritance-in-python/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33</a:t>
            </a:r>
            <a:r>
              <a:rPr lang="en-US" b="1">
                <a:solidFill>
                  <a:schemeClr val="accent1"/>
                </a:solidFill>
              </a:rPr>
              <a:t>: C</a:t>
            </a:r>
            <a:r>
              <a:rPr lang="en-US" b="1" dirty="0">
                <a:solidFill>
                  <a:schemeClr val="accent1"/>
                </a:solidFill>
              </a:rPr>
              <a:t>++/Python </a:t>
            </a:r>
            <a:r>
              <a:rPr lang="en-US" b="1">
                <a:solidFill>
                  <a:schemeClr val="accent1"/>
                </a:solidFill>
              </a:rPr>
              <a:t>– Templates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229" y="1149327"/>
            <a:ext cx="4555046" cy="43834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Template Functions (C++)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Template Classes (C++)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Inheritance (C++/Python)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Multiple Inheritance (C++/Python)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Templates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Inheritance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Inheritance in Python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5"/>
              </a:rPr>
              <a:t>Multiple Inheritance in Python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AB621BFE-8F35-B242-8457-E77044AA72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287" y="1612283"/>
            <a:ext cx="1709379" cy="998854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EFDFF89C-5E73-3F41-9E1E-11D3FCB44B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421" y="1418963"/>
            <a:ext cx="1709378" cy="1280694"/>
          </a:xfrm>
          <a:prstGeom prst="rect">
            <a:avLst/>
          </a:prstGeom>
        </p:spPr>
      </p:pic>
      <p:pic>
        <p:nvPicPr>
          <p:cNvPr id="4" name="Picture 3">
            <a:hlinkClick r:id="rId10"/>
            <a:extLst>
              <a:ext uri="{FF2B5EF4-FFF2-40B4-BE49-F238E27FC236}">
                <a16:creationId xmlns:a16="http://schemas.microsoft.com/office/drawing/2014/main" id="{BCEEFBDE-0AB4-7940-B97F-34B36739A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0344" y="2921815"/>
            <a:ext cx="2393227" cy="22968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way to make a method operate on any type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 data type is passed to the function.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Template Classes: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Allows a class,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including data, to be implemented using any type.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data type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passed during the constructor.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Popular in object-oriented design.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class can be based on another class design and can add new functions to the API without changing the parent class API.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Inheritance: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the name suggests, a class can inherit multiple 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7339</TotalTime>
  <Words>159</Words>
  <Application>Microsoft Macintosh PowerPoint</Application>
  <PresentationFormat>Letter Paper (8.5x11 in)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411</cp:revision>
  <dcterms:created xsi:type="dcterms:W3CDTF">2002-09-12T17:13:32Z</dcterms:created>
  <dcterms:modified xsi:type="dcterms:W3CDTF">2025-04-07T12:48:54Z</dcterms:modified>
</cp:coreProperties>
</file>