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23</a:t>
            </a:r>
            <a:r>
              <a:rPr lang="en-US" b="1">
                <a:solidFill>
                  <a:schemeClr val="accent1"/>
                </a:solidFill>
              </a:rPr>
              <a:t>: C – Control </a:t>
            </a:r>
            <a:r>
              <a:rPr lang="en-US" b="1" dirty="0">
                <a:solidFill>
                  <a:schemeClr val="accent1"/>
                </a:solidFill>
              </a:rPr>
              <a:t>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7228</TotalTime>
  <Words>224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414</cp:revision>
  <dcterms:created xsi:type="dcterms:W3CDTF">2002-09-12T17:13:32Z</dcterms:created>
  <dcterms:modified xsi:type="dcterms:W3CDTF">2025-03-14T12:42:59Z</dcterms:modified>
</cp:coreProperties>
</file>