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 autoAdjust="0"/>
    <p:restoredTop sz="96327" autoAdjust="0"/>
  </p:normalViewPr>
  <p:slideViewPr>
    <p:cSldViewPr snapToGrid="0">
      <p:cViewPr varScale="1">
        <p:scale>
          <a:sx n="119" d="100"/>
          <a:sy n="119" d="100"/>
        </p:scale>
        <p:origin x="1984" y="184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368" y="19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79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12,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nah.com/ascii-converter" TargetMode="External"/><Relationship Id="rId3" Type="http://schemas.openxmlformats.org/officeDocument/2006/relationships/hyperlink" Target="https://www.tutorialspoint.com/cprogramming/c_data_types.htm" TargetMode="External"/><Relationship Id="rId7" Type="http://schemas.openxmlformats.org/officeDocument/2006/relationships/hyperlink" Target="https://en.wikipedia.org/wiki/Binary-coded_decim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IEEE_754" TargetMode="External"/><Relationship Id="rId11" Type="http://schemas.openxmlformats.org/officeDocument/2006/relationships/image" Target="../media/image3.jpg"/><Relationship Id="rId5" Type="http://schemas.openxmlformats.org/officeDocument/2006/relationships/hyperlink" Target="https://en.wikipedia.org/wiki/Unicode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s://en.wikipedia.org/wiki/ASCII" TargetMode="External"/><Relationship Id="rId9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12</a:t>
            </a:r>
            <a:r>
              <a:rPr lang="en-US" b="1">
                <a:solidFill>
                  <a:schemeClr val="accent1"/>
                </a:solidFill>
              </a:rPr>
              <a:t>: C – Atomic </a:t>
            </a:r>
            <a:r>
              <a:rPr lang="en-US" b="1" dirty="0">
                <a:solidFill>
                  <a:schemeClr val="accent1"/>
                </a:solidFill>
              </a:rPr>
              <a:t>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Bytes Revisited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Atomic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9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622932"/>
                  </p:ext>
                </p:extLst>
              </p:nvPr>
            </p:nvGraphicFramePr>
            <p:xfrm>
              <a:off x="1524000" y="1095205"/>
              <a:ext cx="6096000" cy="28640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𝟏𝟔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sSup>
                                  <m:sSupPr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𝟑𝟏</m:t>
                                    </m:r>
                                  </m:sup>
                                </m:sSup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sSup>
                                  <m:sSupPr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𝟑𝟏</m:t>
                                    </m:r>
                                  </m:sup>
                                </m:sSup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𝟑𝟐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622932"/>
                  </p:ext>
                </p:extLst>
              </p:nvPr>
            </p:nvGraphicFramePr>
            <p:xfrm>
              <a:off x="1524000" y="1095205"/>
              <a:ext cx="6096000" cy="28640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21053" r="-1345" b="-1026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90909" r="-1345" b="-78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54953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520000" r="-1345" b="-5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563636" r="-1345" b="-4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763636" r="-1345" b="-2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8511</TotalTime>
  <Words>265</Words>
  <Application>Microsoft Macintosh PowerPoint</Application>
  <PresentationFormat>Letter Paper (8.5x11 in)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2025-02-10T04:34:09Z</dcterms:modified>
</cp:coreProperties>
</file>