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70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8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052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0D9E1759-760B-8744-9516-F98DE29ADC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3248" y="186937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7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coder.io/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javatpoint.com/linux-commands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tiff"/><Relationship Id="rId5" Type="http://schemas.openxmlformats.org/officeDocument/2006/relationships/hyperlink" Target="http://i.imgur.com/udAdAeT.jpg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11</a:t>
            </a:r>
            <a:r>
              <a:rPr lang="en-US" b="1">
                <a:solidFill>
                  <a:schemeClr val="accent1"/>
                </a:solidFill>
              </a:rPr>
              <a:t>: Exams </a:t>
            </a:r>
            <a:r>
              <a:rPr lang="en-US" b="1" dirty="0">
                <a:solidFill>
                  <a:schemeClr val="accent1"/>
                </a:solidFill>
              </a:rPr>
              <a:t>– Exam No. 1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48813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Linux Operating System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Command Line Programming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Pipes and Filters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Shell Scripts vs. Programs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 Atomic Types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 Numeric Representations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 Built-in Data 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 Loops and Conditionals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Text and Binary File I/O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System Programming in Python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Linear Algebra Using </a:t>
            </a:r>
            <a:r>
              <a:rPr lang="en-US" sz="1800" b="1" dirty="0" err="1">
                <a:solidFill>
                  <a:schemeClr val="tx2"/>
                </a:solidFill>
              </a:rPr>
              <a:t>Numpy</a:t>
            </a:r>
            <a:endParaRPr lang="en-US" sz="1800" b="1" dirty="0">
              <a:solidFill>
                <a:schemeClr val="tx2"/>
              </a:solidFill>
            </a:endParaRP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JavaPoint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50 Linux Commands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Futurecoder.io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Learn Python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A1857BCA-D876-2442-830B-310F8E6468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491" y="4268725"/>
            <a:ext cx="3265484" cy="2088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1F6EE7-9D03-1145-9E63-BD95EB9E1EA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8531" y="1149327"/>
            <a:ext cx="1917405" cy="2837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 Web Site: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copies of all previous exams and quizzes are available from the course web site.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Format: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live programming. You will be asked to solve 2-3 programming problems in class (e.g., one on command line programming, one on Python programming). Work should be done directly on the server (ece-000).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Exam Content: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lectures 1-11 (the Linux operating system, command line programming, Python program structure and basic operations).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036790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7260</TotalTime>
  <Words>158</Words>
  <Application>Microsoft Macintosh PowerPoint</Application>
  <PresentationFormat>Letter Paper (8.5x11 in)</PresentationFormat>
  <Paragraphs>20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401</cp:revision>
  <dcterms:created xsi:type="dcterms:W3CDTF">2002-09-12T17:13:32Z</dcterms:created>
  <dcterms:modified xsi:type="dcterms:W3CDTF">2025-02-07T03:36:34Z</dcterms:modified>
</cp:coreProperties>
</file>