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2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376" y="184"/>
      </p:cViewPr>
      <p:guideLst>
        <p:guide orient="horz" pos="1846"/>
        <p:guide pos="149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558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olby.edu/maxwell/courses/tutorials/maketutor/" TargetMode="External"/><Relationship Id="rId2" Type="http://schemas.openxmlformats.org/officeDocument/2006/relationships/hyperlink" Target="https://www.linkedin.com/learning/search?keywords=how%20to%20compile%20code%20with%20gcc&amp;u=2206009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elorie.com/djgpp/v2faq/faq8_2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09: C </a:t>
            </a:r>
            <a:r>
              <a:rPr lang="en-US" b="1">
                <a:solidFill>
                  <a:schemeClr val="accent1"/>
                </a:solidFill>
              </a:rPr>
              <a:t>– Compiling </a:t>
            </a:r>
            <a:r>
              <a:rPr lang="en-US" b="1" dirty="0">
                <a:solidFill>
                  <a:schemeClr val="accent1"/>
                </a:solidFill>
              </a:rPr>
              <a:t>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08" y="1337690"/>
            <a:ext cx="7909257" cy="51268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Gcc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Object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Binaries / Executables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  <a:p>
            <a:pPr marL="176213" indent="-176213" fontAlgn="auto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LinkedIn: Compiling C/C++ Programs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Maxwell: A Simple Makefile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Delorie: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E491ED-379F-BD42-9476-148E5CA71FDB}"/>
              </a:ext>
            </a:extLst>
          </p:cNvPr>
          <p:cNvSpPr txBox="1"/>
          <p:nvPr/>
        </p:nvSpPr>
        <p:spPr>
          <a:xfrm>
            <a:off x="-3810000" y="756557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90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Compilation: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 Files:</a:t>
            </a:r>
            <a:endParaRPr lang="en-US" sz="1800" b="1" dirty="0">
              <a:solidFill>
                <a:srgbClr val="333399"/>
              </a:solidFill>
              <a:latin typeface="Arial"/>
            </a:endParaRP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Allows a programmer to specify a recipe for compiling and linking a program.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Uses timestamps to determine if a file needs to be processed.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Makes it very easy to compile in parallel (“make –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”).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File Extensions: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*.cc: C/C++ source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*.o: binary representation of assembly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*.exe: binary representation of all code required to run a program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E57AF8-068D-3A43-9329-2D2246FC2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79311"/>
              </p:ext>
            </p:extLst>
          </p:nvPr>
        </p:nvGraphicFramePr>
        <p:xfrm>
          <a:off x="852260" y="1108038"/>
          <a:ext cx="7437890" cy="2120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583">
                  <a:extLst>
                    <a:ext uri="{9D8B030D-6E8A-4147-A177-3AD203B41FA5}">
                      <a16:colId xmlns:a16="http://schemas.microsoft.com/office/drawing/2014/main" val="4205685192"/>
                    </a:ext>
                  </a:extLst>
                </a:gridCol>
                <a:gridCol w="1830195">
                  <a:extLst>
                    <a:ext uri="{9D8B030D-6E8A-4147-A177-3AD203B41FA5}">
                      <a16:colId xmlns:a16="http://schemas.microsoft.com/office/drawing/2014/main" val="362946290"/>
                    </a:ext>
                  </a:extLst>
                </a:gridCol>
                <a:gridCol w="3364112">
                  <a:extLst>
                    <a:ext uri="{9D8B030D-6E8A-4147-A177-3AD203B41FA5}">
                      <a16:colId xmlns:a16="http://schemas.microsoft.com/office/drawing/2014/main" val="3409464088"/>
                    </a:ext>
                  </a:extLst>
                </a:gridCol>
              </a:tblGrid>
              <a:tr h="37011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Command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Function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Description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62151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gcc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–o </a:t>
                      </a: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-</a:t>
                      </a:r>
                      <a:r>
                        <a:rPr lang="en-US" sz="1400" b="0" dirty="0" err="1"/>
                        <a:t>lm</a:t>
                      </a:r>
                      <a:endParaRPr lang="en-US" sz="1400" b="0" dirty="0"/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compiles and links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: source code</a:t>
                      </a:r>
                      <a:br>
                        <a:rPr lang="en-US" sz="1400" b="0" dirty="0"/>
                      </a:b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: executable</a:t>
                      </a:r>
                      <a:br>
                        <a:rPr lang="en-US" sz="1400" b="0" dirty="0"/>
                      </a:br>
                      <a:r>
                        <a:rPr lang="en-US" sz="1400" b="0" dirty="0"/>
                        <a:t>-</a:t>
                      </a:r>
                      <a:r>
                        <a:rPr lang="en-US" sz="1400" b="0" dirty="0" err="1"/>
                        <a:t>lm</a:t>
                      </a:r>
                      <a:r>
                        <a:rPr lang="en-US" sz="1400" b="0" dirty="0"/>
                        <a:t>: links with the math library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58002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–c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object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object code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97705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–S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assembly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foo.s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assembly code source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255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5797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</TotalTime>
  <Words>215</Words>
  <Application>Microsoft Macintosh PowerPoint</Application>
  <PresentationFormat>Letter Paper (8.5x11 in)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371</cp:revision>
  <dcterms:created xsi:type="dcterms:W3CDTF">2002-09-12T17:13:32Z</dcterms:created>
  <dcterms:modified xsi:type="dcterms:W3CDTF">2025-02-03T13:08:36Z</dcterms:modified>
</cp:coreProperties>
</file>