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00" r:id="rId1"/>
    <p:sldMasterId id="2147483701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25">
          <p15:clr>
            <a:srgbClr val="A4A3A4"/>
          </p15:clr>
        </p15:guide>
        <p15:guide id="2" pos="28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586" autoAdjust="0"/>
    <p:restoredTop sz="95238" autoAdjust="0"/>
  </p:normalViewPr>
  <p:slideViewPr>
    <p:cSldViewPr snapToGrid="0">
      <p:cViewPr varScale="1">
        <p:scale>
          <a:sx n="117" d="100"/>
          <a:sy n="117" d="100"/>
        </p:scale>
        <p:origin x="2440" y="184"/>
      </p:cViewPr>
      <p:guideLst>
        <p:guide orient="horz" pos="2025"/>
        <p:guide pos="28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1/26/25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3120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19529" y="189885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  <p:extLst>
      <p:ext uri="{BB962C8B-B14F-4D97-AF65-F5344CB8AC3E}">
        <p14:creationId xmlns:p14="http://schemas.microsoft.com/office/powerpoint/2010/main" val="1349354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06,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16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dureka.co/blog/if-else-in-python/" TargetMode="External"/><Relationship Id="rId3" Type="http://schemas.openxmlformats.org/officeDocument/2006/relationships/hyperlink" Target="https://docs.python.org/2/tutorial/datastructures.html?highlight=dictionary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www.geeksforgeeks.org/python-string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ythongeeks.org/loops-in-python/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pythongeeks.org/how-to-read-write-files-in-python/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750353" y="1378560"/>
            <a:ext cx="4026757" cy="492699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String Manipulation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Loops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Conditionals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File I/O (Intro)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Command Line Arguments</a:t>
            </a: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GeeksForGeeks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  <a:hlinkClick r:id="rId2"/>
              </a:rPr>
              <a:t>Strings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  <a:hlinkClick r:id="rId3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Python: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Loops and Conditionals</a:t>
            </a:r>
            <a:b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</a:br>
            <a:r>
              <a:rPr lang="en-US" sz="1800" b="1" dirty="0">
                <a:solidFill>
                  <a:schemeClr val="tx2"/>
                </a:solidFill>
                <a:latin typeface="+mn-lt"/>
              </a:rPr>
              <a:t>TutorialsPoint: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File I/O</a:t>
            </a:r>
          </a:p>
        </p:txBody>
      </p:sp>
      <p:sp>
        <p:nvSpPr>
          <p:cNvPr id="10" name="Text Box 29"/>
          <p:cNvSpPr txBox="1">
            <a:spLocks noChangeArrowheads="1"/>
          </p:cNvSpPr>
          <p:nvPr/>
        </p:nvSpPr>
        <p:spPr bwMode="auto">
          <a:xfrm>
            <a:off x="409575" y="552450"/>
            <a:ext cx="84677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06: Python – Loops, Conditionals </a:t>
            </a:r>
            <a:r>
              <a:rPr lang="en-US" b="1">
                <a:solidFill>
                  <a:schemeClr val="accent1"/>
                </a:solidFill>
              </a:rPr>
              <a:t>and Text I</a:t>
            </a:r>
            <a:r>
              <a:rPr lang="en-US" b="1" dirty="0">
                <a:solidFill>
                  <a:schemeClr val="accent1"/>
                </a:solidFill>
              </a:rPr>
              <a:t>/O</a:t>
            </a:r>
          </a:p>
        </p:txBody>
      </p:sp>
      <p:pic>
        <p:nvPicPr>
          <p:cNvPr id="1026" name="Picture 2">
            <a:hlinkClick r:id="rId4"/>
            <a:extLst>
              <a:ext uri="{FF2B5EF4-FFF2-40B4-BE49-F238E27FC236}">
                <a16:creationId xmlns:a16="http://schemas.microsoft.com/office/drawing/2014/main" id="{088F3374-4BA8-1B83-5D3F-847E76575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4880928"/>
            <a:ext cx="2895600" cy="1508319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>
            <a:hlinkClick r:id="rId6"/>
            <a:extLst>
              <a:ext uri="{FF2B5EF4-FFF2-40B4-BE49-F238E27FC236}">
                <a16:creationId xmlns:a16="http://schemas.microsoft.com/office/drawing/2014/main" id="{D8DD82E8-96E9-51F4-75E0-76C9FF7C24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1130299"/>
            <a:ext cx="2438152" cy="182626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hlinkClick r:id="rId8"/>
            <a:extLst>
              <a:ext uri="{FF2B5EF4-FFF2-40B4-BE49-F238E27FC236}">
                <a16:creationId xmlns:a16="http://schemas.microsoft.com/office/drawing/2014/main" id="{5953029C-61CB-68E6-62D9-EDFC2D8616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814" y="3130927"/>
            <a:ext cx="2749086" cy="160363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24840"/>
            <a:ext cx="8685211" cy="593271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String Operations: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supports the usual types of string operations, such as split, join, strip, and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inde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x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Remember to strip the newline character at the end of a line.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Conditionals: 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allows code to branch based on run-time behavior (e.g., exit if a file open fails).</a:t>
            </a:r>
            <a:endParaRPr lang="en-US" sz="1800" b="1" dirty="0">
              <a:solidFill>
                <a:srgbClr val="000000"/>
              </a:solidFill>
              <a:latin typeface="Arial"/>
            </a:endParaRPr>
          </a:p>
          <a:p>
            <a:pPr marL="346075" indent="-161925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Parentheses can be used to group expressions.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File I/O: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supports ASCII, binary and an assortment of other file I/O modes. It emulates the way we access files in C/C++.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6075" marR="0" lvl="0" indent="-173038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Reading files into a list is easily done with a one line piece of code, but such compactness 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can make code hard to debug and/or use lots of memory.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Be careful when reading files as text – Python inserts a lot of “intelligent” character processing that can fail if you don’t open a file with the proper character encoding system:</a:t>
            </a:r>
          </a:p>
          <a:p>
            <a:pPr marL="520700" lvl="0" fontAlgn="auto">
              <a:spcBef>
                <a:spcPts val="0"/>
              </a:spcBef>
              <a:spcAft>
                <a:spcPts val="120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with open(filename, 'r', encoding='utf8') as f:</a:t>
            </a:r>
          </a:p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Command Line Arguments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r>
              <a:rPr lang="en-US" sz="1800" b="1" dirty="0">
                <a:solidFill>
                  <a:srgbClr val="000000"/>
                </a:solidFill>
                <a:latin typeface="Arial"/>
              </a:rPr>
              <a:t> are available in the list argv and can be manipulated as strings.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Sophisticated command line parsers do exist.</a:t>
            </a:r>
          </a:p>
          <a:p>
            <a:pPr marL="346075" indent="-173038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000000"/>
                </a:solidFill>
                <a:latin typeface="Arial"/>
              </a:rPr>
              <a:t>Completely analogous to argv[] in C/C++.</a:t>
            </a:r>
          </a:p>
        </p:txBody>
      </p:sp>
    </p:spTree>
    <p:extLst>
      <p:ext uri="{BB962C8B-B14F-4D97-AF65-F5344CB8AC3E}">
        <p14:creationId xmlns:p14="http://schemas.microsoft.com/office/powerpoint/2010/main" val="4125599732"/>
      </p:ext>
    </p:extLst>
  </p:cSld>
  <p:clrMapOvr>
    <a:masterClrMapping/>
  </p:clrMapOvr>
</p:sld>
</file>

<file path=ppt/theme/theme1.xml><?xml version="1.0" encoding="utf-8"?>
<a:theme xmlns:a="http://schemas.openxmlformats.org/drawingml/2006/main" name="1_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7153</TotalTime>
  <Words>260</Words>
  <Application>Microsoft Macintosh PowerPoint</Application>
  <PresentationFormat>Letter Paper (8.5x11 in)</PresentationFormat>
  <Paragraphs>23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1_lecture_title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405</cp:revision>
  <dcterms:created xsi:type="dcterms:W3CDTF">2002-09-12T17:13:32Z</dcterms:created>
  <dcterms:modified xsi:type="dcterms:W3CDTF">2025-01-27T02:52:42Z</dcterms:modified>
</cp:coreProperties>
</file>