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00" r:id="rId1"/>
    <p:sldMasterId id="2147483701" r:id="rId2"/>
  </p:sldMasterIdLst>
  <p:notesMasterIdLst>
    <p:notesMasterId r:id="rId5"/>
  </p:notesMasterIdLst>
  <p:handoutMasterIdLst>
    <p:handoutMasterId r:id="rId6"/>
  </p:handoutMasterIdLst>
  <p:sldIdLst>
    <p:sldId id="311" r:id="rId3"/>
    <p:sldId id="313" r:id="rId4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5">
          <p15:clr>
            <a:srgbClr val="A4A3A4"/>
          </p15:clr>
        </p15:guide>
        <p15:guide id="2" pos="28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55" autoAdjust="0"/>
    <p:restoredTop sz="95238" autoAdjust="0"/>
  </p:normalViewPr>
  <p:slideViewPr>
    <p:cSldViewPr snapToGrid="0">
      <p:cViewPr varScale="1">
        <p:scale>
          <a:sx n="117" d="100"/>
          <a:sy n="117" d="100"/>
        </p:scale>
        <p:origin x="2440" y="184"/>
      </p:cViewPr>
      <p:guideLst>
        <p:guide orient="horz" pos="2025"/>
        <p:guide pos="28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CC53042-5A96-4DBC-B738-B843823BA6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5886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1/23/25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04398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19529" y="189885"/>
            <a:ext cx="4450035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1111 – Engineering Computation I</a:t>
            </a:r>
          </a:p>
        </p:txBody>
      </p:sp>
    </p:spTree>
    <p:extLst>
      <p:ext uri="{BB962C8B-B14F-4D97-AF65-F5344CB8AC3E}">
        <p14:creationId xmlns:p14="http://schemas.microsoft.com/office/powerpoint/2010/main" val="1349354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1111: Lecture 05,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590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www.geeksforgeeks.org/python-data-types/" TargetMode="External"/><Relationship Id="rId7" Type="http://schemas.openxmlformats.org/officeDocument/2006/relationships/hyperlink" Target="https://www.jcchouinard.com/python-data-types/" TargetMode="External"/><Relationship Id="rId2" Type="http://schemas.openxmlformats.org/officeDocument/2006/relationships/hyperlink" Target="http://www.python-course.eu/course.php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hyperlink" Target="http://www.lynda.com/Python-tutorials/Up-Running-Python/122467-2.html" TargetMode="External"/><Relationship Id="rId4" Type="http://schemas.openxmlformats.org/officeDocument/2006/relationships/hyperlink" Target="https://docs.python.org/2/tutorial/datastructures.html?highlight=dictionary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353" y="1378560"/>
            <a:ext cx="4026757" cy="212773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Atomic Types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Numeric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Boolean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Sequence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Mapping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Sets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05</a:t>
            </a:r>
            <a:r>
              <a:rPr lang="en-US" b="1">
                <a:solidFill>
                  <a:schemeClr val="accent1"/>
                </a:solidFill>
              </a:rPr>
              <a:t>: Python – Atomic </a:t>
            </a:r>
            <a:r>
              <a:rPr lang="en-US" b="1" dirty="0">
                <a:solidFill>
                  <a:schemeClr val="accent1"/>
                </a:solidFill>
              </a:rPr>
              <a:t>Types </a:t>
            </a:r>
            <a:r>
              <a:rPr lang="en-US" b="1">
                <a:solidFill>
                  <a:schemeClr val="accent1"/>
                </a:solidFill>
              </a:rPr>
              <a:t>and Data </a:t>
            </a:r>
            <a:r>
              <a:rPr lang="en-US" b="1" dirty="0">
                <a:solidFill>
                  <a:schemeClr val="accent1"/>
                </a:solidFill>
              </a:rPr>
              <a:t>Structures</a:t>
            </a:r>
          </a:p>
        </p:txBody>
      </p:sp>
      <p:sp>
        <p:nvSpPr>
          <p:cNvPr id="6" name="Rectangle 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55238" y="3632876"/>
            <a:ext cx="3886200" cy="26735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Python: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Data Types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Python: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Dictionaries</a:t>
            </a:r>
            <a:b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</a:rPr>
              <a:t>Python: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Data Structures</a:t>
            </a:r>
            <a:b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</a:b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26" name="Picture 2">
            <a:hlinkClick r:id="rId3"/>
            <a:extLst>
              <a:ext uri="{FF2B5EF4-FFF2-40B4-BE49-F238E27FC236}">
                <a16:creationId xmlns:a16="http://schemas.microsoft.com/office/drawing/2014/main" id="{A16A4A27-8ED0-C559-3154-DC701C1294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55" y="1283686"/>
            <a:ext cx="3617471" cy="2222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hlinkClick r:id="rId7"/>
            <a:extLst>
              <a:ext uri="{FF2B5EF4-FFF2-40B4-BE49-F238E27FC236}">
                <a16:creationId xmlns:a16="http://schemas.microsoft.com/office/drawing/2014/main" id="{18398F5F-C8E5-D899-0509-18D7A03281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55" y="3632876"/>
            <a:ext cx="3618335" cy="2713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68AF696A-0988-F641-91E4-E4ECC1EE7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150"/>
            <a:ext cx="86852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Summary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74805C2-7122-3046-9764-1DF58A357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8685211" cy="593271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Atomic Types: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basic data types in a programming language that let us do simple mathematics (e.g., integers, floating-point numbers).</a:t>
            </a:r>
          </a:p>
          <a:p>
            <a:pPr marL="173038" indent="-163513"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333399"/>
                </a:solidFill>
                <a:latin typeface="Arial"/>
              </a:rPr>
              <a:t>Data Structures: </a:t>
            </a:r>
            <a:r>
              <a:rPr lang="en-US" sz="1800" b="1" dirty="0">
                <a:solidFill>
                  <a:schemeClr val="bg1"/>
                </a:solidFill>
                <a:latin typeface="Arial"/>
              </a:rPr>
              <a:t>a specialized format for organizing, processing, retrieving and storing data (e.g., a list or dictionary).</a:t>
            </a:r>
          </a:p>
          <a:p>
            <a:pPr marL="173038" indent="-163513"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333399"/>
                </a:solidFill>
                <a:latin typeface="Arial"/>
              </a:rPr>
              <a:t>Lists:</a:t>
            </a:r>
            <a:r>
              <a:rPr lang="en-US" sz="1800" b="1" dirty="0">
                <a:solidFill>
                  <a:schemeClr val="bg1"/>
                </a:solidFill>
                <a:latin typeface="Arial"/>
              </a:rPr>
              <a:t> one of several data types in Python that allow you to store a collection of things. Lists can be heterogenous (a collection of different things).</a:t>
            </a:r>
          </a:p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333399"/>
                </a:solidFill>
                <a:latin typeface="Arial"/>
              </a:rPr>
              <a:t>Arrays: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using 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the </a:t>
            </a:r>
            <a:r>
              <a:rPr lang="en-US" sz="1800" b="1" dirty="0" err="1">
                <a:solidFill>
                  <a:srgbClr val="000000"/>
                </a:solidFill>
                <a:latin typeface="Arial"/>
              </a:rPr>
              <a:t>numpy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 library, we can have compact arrays comparable to arrays in compiled languages like C/C++. These are used for high speed numeric computations.</a:t>
            </a:r>
          </a:p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333399"/>
                </a:solidFill>
                <a:latin typeface="Arial"/>
              </a:rPr>
              <a:t>Dictionaries: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an associative array. 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Data is indexed by a key. 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Starting with Python 3.7, dictionaries are ordered (you can assume items can be indexed numerically in the same order they were inserted).</a:t>
            </a:r>
          </a:p>
          <a:p>
            <a:pPr marL="346075" marR="0" lvl="0" indent="-1619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You can iterate over a dictionary by key or by index or both.</a:t>
            </a:r>
          </a:p>
          <a:p>
            <a:pPr marL="173038" lvl="0" indent="-163513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333399"/>
                </a:solidFill>
                <a:latin typeface="Arial"/>
              </a:rPr>
              <a:t>Loops: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 you can iterate over a data structure in Python without explicitly knowing its length (very convenient).</a:t>
            </a:r>
            <a:endParaRPr lang="en-US" sz="1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599732"/>
      </p:ext>
    </p:extLst>
  </p:cSld>
  <p:clrMapOvr>
    <a:masterClrMapping/>
  </p:clrMapOvr>
</p:sld>
</file>

<file path=ppt/theme/theme1.xml><?xml version="1.0" encoding="utf-8"?>
<a:theme xmlns:a="http://schemas.openxmlformats.org/drawingml/2006/main" name="1_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7041</TotalTime>
  <Words>221</Words>
  <Application>Microsoft Macintosh PowerPoint</Application>
  <PresentationFormat>Letter Paper (8.5x11 in)</PresentationFormat>
  <Paragraphs>22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Times New Roman</vt:lpstr>
      <vt:lpstr>Wingdings</vt:lpstr>
      <vt:lpstr>1_lecture_title</vt:lpstr>
      <vt:lpstr>1_isip_default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402</cp:revision>
  <dcterms:created xsi:type="dcterms:W3CDTF">2002-09-12T17:13:32Z</dcterms:created>
  <dcterms:modified xsi:type="dcterms:W3CDTF">2025-01-24T04:22:35Z</dcterms:modified>
</cp:coreProperties>
</file>