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9" r:id="rId1"/>
    <p:sldMasterId id="214748369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1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968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398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373414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1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python.org/" TargetMode="External"/><Relationship Id="rId7" Type="http://schemas.openxmlformats.org/officeDocument/2006/relationships/hyperlink" Target="http://www.amazon.com/Programming-Python-Mark-Lutz/dp/0596158106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reenteapress.com/thinkpython/thinkpython.pdf" TargetMode="External"/><Relationship Id="rId4" Type="http://schemas.openxmlformats.org/officeDocument/2006/relationships/hyperlink" Target="https://docs.python.org/2/tutorial/interpreter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cond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231792"/>
            <a:ext cx="4026757" cy="25274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Good Books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Path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Arguments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04</a:t>
            </a:r>
            <a:r>
              <a:rPr lang="en-US" b="1">
                <a:solidFill>
                  <a:schemeClr val="accent1"/>
                </a:solidFill>
              </a:rPr>
              <a:t>: Python – Program </a:t>
            </a:r>
            <a:r>
              <a:rPr lang="en-US" b="1" dirty="0">
                <a:solidFill>
                  <a:schemeClr val="accent1"/>
                </a:solidFill>
              </a:rPr>
              <a:t>Structure and Libraries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0353" y="4037428"/>
            <a:ext cx="3886200" cy="22690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Getting Started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7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685800"/>
            <a:ext cx="8677272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Interpretive Language: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Python does not need to be compiled (as we did with C/C++ using gcc). The run-time tools interpret the code line by line.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course, this can make execution of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Pytho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n code slow.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Python also can comp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ile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code (by generating a .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pyc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file) so that the next time you run the same code, it runs much faster.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Variables are not typed or declared – Python attempts to determine the types of </a:t>
            </a:r>
            <a:r>
              <a:rPr lang="en-US" sz="1800" b="1">
                <a:solidFill>
                  <a:srgbClr val="000000"/>
                </a:solidFill>
                <a:latin typeface="Arial"/>
              </a:rPr>
              <a:t>data at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run-time. This can be dangerous.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Python Distributions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We prefer a distribution known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as Anaconda (</a:t>
            </a:r>
            <a:r>
              <a:rPr lang="en-US" sz="1800" b="1" dirty="0">
                <a:solidFill>
                  <a:srgbClr val="000000"/>
                </a:solidFill>
                <a:latin typeface="Arial"/>
                <a:hlinkClick r:id="rId3"/>
              </a:rPr>
              <a:t>https://www.anaconda.com/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) because it contains many libraries needed to do basic engineering programming.</a:t>
            </a:r>
          </a:p>
          <a:p>
            <a:pPr marL="173038" lvl="0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The Path Revisited:</a:t>
            </a:r>
            <a:r>
              <a:rPr lang="en-US" sz="1800" b="1" dirty="0">
                <a:solidFill>
                  <a:schemeClr val="tx2"/>
                </a:solidFill>
              </a:rPr>
              <a:t> Python needs to know where to find imported libraries that are not in your current working directory. We typically handle this using environment variables.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The Main Program: </a:t>
            </a:r>
            <a:r>
              <a:rPr lang="en-US" sz="1800" b="1" dirty="0">
                <a:solidFill>
                  <a:schemeClr val="tx2"/>
                </a:solidFill>
              </a:rPr>
              <a:t>Python can execute a sequence of commands line by line, or you can include a target that allows it to execute the main program as a function.</a:t>
            </a:r>
          </a:p>
          <a:p>
            <a:pPr marL="346075" indent="-1619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Common libraries to be imported include sys,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os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6075" indent="-1619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Command Line Arguments: very similar to C/C++. Use “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sys.argv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” to access command line arguments.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</TotalTime>
  <Words>264</Words>
  <Application>Microsoft Macintosh PowerPoint</Application>
  <PresentationFormat>Letter Paper (8.5x11 in)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395</cp:revision>
  <dcterms:created xsi:type="dcterms:W3CDTF">2002-09-12T17:13:32Z</dcterms:created>
  <dcterms:modified xsi:type="dcterms:W3CDTF">2024-11-11T03:47:54Z</dcterms:modified>
</cp:coreProperties>
</file>