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5"/>
  </p:notesMasterIdLst>
  <p:handoutMasterIdLst>
    <p:handoutMasterId r:id="rId6"/>
  </p:handoutMasterIdLst>
  <p:sldIdLst>
    <p:sldId id="311" r:id="rId3"/>
    <p:sldId id="312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0" autoAdjust="0"/>
    <p:restoredTop sz="95170" autoAdjust="0"/>
  </p:normalViewPr>
  <p:slideViewPr>
    <p:cSldViewPr snapToGrid="0">
      <p:cViewPr>
        <p:scale>
          <a:sx n="100" d="100"/>
          <a:sy n="100" d="100"/>
        </p:scale>
        <p:origin x="2440" y="536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11/10/24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4428439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learning/learning-linux-command-line-14447912/learning-linux-command-line?autoplay=true&amp;u=2206009" TargetMode="External"/><Relationship Id="rId2" Type="http://schemas.openxmlformats.org/officeDocument/2006/relationships/hyperlink" Target="http://www.isip.piconepress.com/courses/temple/ece_1111/syllabus/curr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nu.org/software/bash/manual/bash.html" TargetMode="External"/><Relationship Id="rId4" Type="http://schemas.openxmlformats.org/officeDocument/2006/relationships/hyperlink" Target="https://medium.com/sysf/bash-scripting-everything-you-need-to-know-about-bash-shell-programming-cd08595f2fb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1186180"/>
            <a:ext cx="8210949" cy="52543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Course Syllabus		The Bash Shell and Shells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Connecting via SSH	.bashrc and .bash_profile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Terminal Windows		 The Command Line (Basic)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Login Environment	 The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printenv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Command</a:t>
            </a:r>
          </a:p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Temple: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Syllabus</a:t>
            </a:r>
            <a:endParaRPr lang="en-US" sz="1800" b="1" dirty="0">
              <a:solidFill>
                <a:srgbClr val="004000"/>
              </a:solidFill>
              <a:latin typeface="+mn-lt"/>
            </a:endParaRP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LinkedIn:  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Learning The Linux Command Line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Medium: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4"/>
              </a:rPr>
              <a:t>Bash Scripting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165100" fontAlgn="auto">
              <a:spcBef>
                <a:spcPts val="0"/>
              </a:spcBef>
              <a:spcAft>
                <a:spcPts val="120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GNU: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5"/>
              </a:rPr>
              <a:t>The Bash Reference Manual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01</a:t>
            </a:r>
            <a:r>
              <a:rPr lang="en-US" b="1">
                <a:solidFill>
                  <a:schemeClr val="accent1"/>
                </a:solidFill>
              </a:rPr>
              <a:t>: Linux – Virtualization</a:t>
            </a:r>
            <a:r>
              <a:rPr lang="en-US" b="1" dirty="0">
                <a:solidFill>
                  <a:schemeClr val="accent1"/>
                </a:solidFill>
              </a:rPr>
              <a:t>, </a:t>
            </a:r>
            <a:r>
              <a:rPr lang="en-US" b="1">
                <a:solidFill>
                  <a:schemeClr val="accent1"/>
                </a:solidFill>
              </a:rPr>
              <a:t>Command Line, Shells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707571"/>
            <a:ext cx="8677272" cy="57367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Course Syllabus: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course web site, the structure of the course, the listserv, the listserv archive, the archive of exams and quizzes, online materials such as LinkedIn, textbooks, and 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StackOverflow</a:t>
            </a:r>
            <a:endParaRPr lang="en-US" sz="1800" b="1" dirty="0">
              <a:solidFill>
                <a:schemeClr val="bg1"/>
              </a:solidFill>
              <a:latin typeface="+mn-lt"/>
            </a:endParaRP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Cloud Computing: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ece-000 is physically part of the Amazon cloud.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Operating Systems: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explained the difference between a Windows and Mac machine with respect to Unix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Terminal Windows: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demonstrated how to connect to ece-000 using a terminal window, 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ssh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keys and the Remote Connection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Command Line: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introduced the notion of a command line interface, changing directories, the location of your account, the courses directory, tab expansion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Shells: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the shell (bash), the environment (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printenv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) and processes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Login Environment: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introduced the .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bash_profile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and the .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bashrc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files</a:t>
            </a:r>
          </a:p>
        </p:txBody>
      </p:sp>
    </p:spTree>
    <p:extLst>
      <p:ext uri="{BB962C8B-B14F-4D97-AF65-F5344CB8AC3E}">
        <p14:creationId xmlns:p14="http://schemas.microsoft.com/office/powerpoint/2010/main" val="2059873011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7153</TotalTime>
  <Words>215</Words>
  <Application>Microsoft Macintosh PowerPoint</Application>
  <PresentationFormat>Letter Paper (8.5x11 in)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lecture_title</vt:lpstr>
      <vt:lpstr>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377</cp:revision>
  <dcterms:created xsi:type="dcterms:W3CDTF">2002-09-12T17:13:32Z</dcterms:created>
  <dcterms:modified xsi:type="dcterms:W3CDTF">2024-11-11T03:46:40Z</dcterms:modified>
</cp:coreProperties>
</file>