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12/1/24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2CC5B5C-916C-694C-B59D-8A65695601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40,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cktpub.com/sites/default/files/4668_Python%20Testing%20Cookbook.jpg" TargetMode="External"/><Relationship Id="rId3" Type="http://schemas.openxmlformats.org/officeDocument/2006/relationships/hyperlink" Target="https://docs.python.org/2/library/unittest.html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geeksforgeeks.org/unit-testing-python-unitte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wimgs.com/ddj/images/article/2014/0114/PythonUnitTest1.gif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tutorials.jenkov.com/java-unit-testing/simple-test.html" TargetMode="External"/><Relationship Id="rId10" Type="http://schemas.openxmlformats.org/officeDocument/2006/relationships/hyperlink" Target="https://www.youtube.com/watch?v=fU7RHewj6dg" TargetMode="External"/><Relationship Id="rId4" Type="http://schemas.openxmlformats.org/officeDocument/2006/relationships/hyperlink" Target="https://www.learnenough.com/blog/python-unit-testing-frameworks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4874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Testing As You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Syntax For Testing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Examples</a:t>
            </a:r>
          </a:p>
          <a:p>
            <a:pPr marL="176213" indent="-176213" fontAlgn="auto"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Geeks: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PyUnit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Unittest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LearnEnough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Python Unit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JK: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C++ Unit Testing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38: C++/Python </a:t>
            </a:r>
            <a:r>
              <a:rPr lang="en-US" b="0" i="0" dirty="0">
                <a:solidFill>
                  <a:srgbClr val="000000"/>
                </a:solidFill>
                <a:effectLst/>
                <a:latin typeface="Times"/>
              </a:rPr>
              <a:t>- </a:t>
            </a:r>
            <a:r>
              <a:rPr lang="en-US" b="1" dirty="0">
                <a:solidFill>
                  <a:schemeClr val="accent1"/>
                </a:solidFill>
              </a:rPr>
              <a:t>Unit Testing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0273" y="4651376"/>
            <a:ext cx="3237780" cy="160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>
            <a:hlinkClick r:id="rId8" invalidUrl="https://www.packtpub.com/sites/default/files/4668_Python Testing Cookbook.jpg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467" y="1444625"/>
            <a:ext cx="1552533" cy="1915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4-10-12 at 8.57.38 PM.png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436" y="2984500"/>
            <a:ext cx="2286813" cy="1682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7402</TotalTime>
  <Words>39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2024-12-02T04:42:45Z</dcterms:modified>
</cp:coreProperties>
</file>