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15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35" autoAdjust="0"/>
    <p:restoredTop sz="95374" autoAdjust="0"/>
  </p:normalViewPr>
  <p:slideViewPr>
    <p:cSldViewPr snapToGrid="0">
      <p:cViewPr varScale="1">
        <p:scale>
          <a:sx n="117" d="100"/>
          <a:sy n="117" d="100"/>
        </p:scale>
        <p:origin x="2456" y="184"/>
      </p:cViewPr>
      <p:guideLst>
        <p:guide orient="horz" pos="2265"/>
        <p:guide pos="15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11/17/24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083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C032232-1EBE-784B-B28A-FD9490DDCB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9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isocpp.org/wiki/faq/exceptions" TargetMode="External"/><Relationship Id="rId7" Type="http://schemas.openxmlformats.org/officeDocument/2006/relationships/hyperlink" Target="https://www.tutorialspoint.com/python/python_multithreading.htm" TargetMode="External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eeksforgeeks.org/multithreading-python-set-1/" TargetMode="External"/><Relationship Id="rId5" Type="http://schemas.openxmlformats.org/officeDocument/2006/relationships/hyperlink" Target="https://docs.python.org/2/library/exceptions.html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geeksforgeeks.org/python-exception-handling/" TargetMode="External"/><Relationship Id="rId9" Type="http://schemas.openxmlformats.org/officeDocument/2006/relationships/hyperlink" Target="http://ipython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583885"/>
            <a:ext cx="4026757" cy="19554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Error Codes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Error Handlers and Messages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C++ Techniques: Throw/Catch</a:t>
            </a:r>
            <a:br>
              <a:rPr lang="en-US" sz="1800" b="1" dirty="0">
                <a:solidFill>
                  <a:schemeClr val="tx2"/>
                </a:solidFill>
                <a:latin typeface="+mn-lt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Try/Except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Built-In Exceptions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Multithreading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35: C++/Python – 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Exception Handling and Multithreading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5238" y="4145410"/>
            <a:ext cx="3886200" cy="18466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ISO: Error Handling in C++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GfG</a:t>
            </a:r>
            <a:r>
              <a:rPr lang="en-US" sz="1800" b="1">
                <a:solidFill>
                  <a:schemeClr val="tx2"/>
                </a:solidFill>
                <a:latin typeface="+mn-lt"/>
                <a:hlinkClick r:id="rId4"/>
              </a:rPr>
              <a:t>: Python Exception Handling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Python: Built-in Exceptions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GfG: Multithreading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7"/>
              </a:rPr>
              <a:t>TP: Multithreading</a:t>
            </a:r>
            <a:endParaRPr lang="en-US" sz="1800" b="1" dirty="0">
              <a:solidFill>
                <a:schemeClr val="tx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17188" y="1507239"/>
            <a:ext cx="2527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2068" y="4243283"/>
            <a:ext cx="3428218" cy="1942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Error Handling in C++: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two popular ways to trap errors: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Error codes combined with if/else statements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Throw/catch:</a:t>
            </a:r>
          </a:p>
          <a:p>
            <a:pPr marL="466725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int main () { </a:t>
            </a:r>
          </a:p>
          <a:p>
            <a:pPr marL="693738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try { throw 20; } </a:t>
            </a:r>
          </a:p>
          <a:p>
            <a:pPr marL="693738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catch (int e) {</a:t>
            </a:r>
            <a:r>
              <a:rPr lang="en-US" sz="1400" b="1" dirty="0" err="1"/>
              <a:t>cout</a:t>
            </a:r>
            <a:r>
              <a:rPr lang="en-US" sz="1400" b="1" dirty="0"/>
              <a:t> &lt;&lt; "An exception occurred. Exception Nr. " &lt;&lt; e &lt;&lt; '\n’;}</a:t>
            </a:r>
          </a:p>
          <a:p>
            <a:pPr marL="466725" lvl="0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return 0;</a:t>
            </a:r>
          </a:p>
          <a:p>
            <a:pPr marL="466725" lvl="0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}</a:t>
            </a:r>
            <a:endParaRPr lang="en-US" sz="1400" b="1" dirty="0">
              <a:solidFill>
                <a:srgbClr val="000000"/>
              </a:solidFill>
              <a:latin typeface="Arial"/>
            </a:endParaRP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Error Handling in Python: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try/except are the equivalent of throw/catch.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try: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f = open(</a:t>
            </a:r>
            <a:r>
              <a:rPr lang="en-US" sz="1400" b="1" dirty="0" err="1"/>
              <a:t>sys.argv</a:t>
            </a:r>
            <a:r>
              <a:rPr lang="en-US" sz="1400" b="1" dirty="0"/>
              <a:t>[1])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s = </a:t>
            </a:r>
            <a:r>
              <a:rPr lang="en-US" sz="1400" b="1" dirty="0" err="1"/>
              <a:t>f.readline</a:t>
            </a:r>
            <a:r>
              <a:rPr lang="en-US" sz="1400" b="1" dirty="0"/>
              <a:t>()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</a:t>
            </a:r>
            <a:r>
              <a:rPr lang="en-US" sz="1400" b="1" dirty="0" err="1"/>
              <a:t>i</a:t>
            </a:r>
            <a:r>
              <a:rPr lang="en-US" sz="1400" b="1" dirty="0"/>
              <a:t> = int(</a:t>
            </a:r>
            <a:r>
              <a:rPr lang="en-US" sz="1400" b="1" dirty="0" err="1"/>
              <a:t>s.strip</a:t>
            </a:r>
            <a:r>
              <a:rPr lang="en-US" sz="1400" b="1" dirty="0"/>
              <a:t>())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except </a:t>
            </a:r>
            <a:r>
              <a:rPr lang="en-US" sz="1400" b="1" dirty="0" err="1"/>
              <a:t>IOError</a:t>
            </a:r>
            <a:r>
              <a:rPr lang="en-US" sz="1400" b="1" dirty="0"/>
              <a:t> as e: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print("I/O error({0}): {1}".format(</a:t>
            </a:r>
            <a:r>
              <a:rPr lang="en-US" sz="1400" b="1" dirty="0" err="1"/>
              <a:t>e.errno</a:t>
            </a:r>
            <a:r>
              <a:rPr lang="en-US" sz="1400" b="1" dirty="0"/>
              <a:t>, </a:t>
            </a:r>
            <a:r>
              <a:rPr lang="en-US" sz="1400" b="1" dirty="0" err="1"/>
              <a:t>e.strerror</a:t>
            </a:r>
            <a:r>
              <a:rPr lang="en-US" sz="1400" b="1" dirty="0"/>
              <a:t>))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except </a:t>
            </a:r>
            <a:r>
              <a:rPr lang="en-US" sz="1400" b="1" dirty="0" err="1"/>
              <a:t>ValueError</a:t>
            </a:r>
            <a:r>
              <a:rPr lang="en-US" sz="1400" b="1" dirty="0"/>
              <a:t>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print("Could not convert data to an integer.")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except: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print("Unexpected error:", </a:t>
            </a:r>
            <a:r>
              <a:rPr lang="en-US" sz="1400" b="1" dirty="0" err="1"/>
              <a:t>sys.exc_info</a:t>
            </a:r>
            <a:r>
              <a:rPr lang="en-US" sz="1400" b="1" dirty="0"/>
              <a:t>()[0])</a:t>
            </a:r>
          </a:p>
          <a:p>
            <a:pPr marL="466725" fontAlgn="auto">
              <a:spcBef>
                <a:spcPts val="0"/>
              </a:spcBef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/>
              <a:t>    raise</a:t>
            </a:r>
          </a:p>
          <a:p>
            <a:pPr marL="693738">
              <a:spcAft>
                <a:spcPts val="1200"/>
              </a:spcAft>
            </a:pPr>
            <a:r>
              <a:rPr lang="en-US" sz="1400" b="1" dirty="0"/>
              <a:t>print("hello world")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Multithreading: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use the threading library (start/join)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</TotalTime>
  <Words>245</Words>
  <Application>Microsoft Macintosh PowerPoint</Application>
  <PresentationFormat>Letter Paper (8.5x11 in)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425</cp:revision>
  <dcterms:created xsi:type="dcterms:W3CDTF">2002-09-12T17:13:32Z</dcterms:created>
  <dcterms:modified xsi:type="dcterms:W3CDTF">2024-11-18T01:48:40Z</dcterms:modified>
</cp:coreProperties>
</file>