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hyperlink" Target="https://www.tutorialspoint.com/python/python_multithreading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eksforgeeks.org/multithreading-python-set-1/" TargetMode="External"/><Relationship Id="rId5" Type="http://schemas.openxmlformats.org/officeDocument/2006/relationships/hyperlink" Target="https://docs.python.org/2/library/exceptions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geeksforgeeks.org/python-exception-handling/" TargetMode="External"/><Relationship Id="rId9" Type="http://schemas.openxmlformats.org/officeDocument/2006/relationships/hyperlink" Target="http://ipyth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583885"/>
            <a:ext cx="4026757" cy="19554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C++/Python –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Exception Handling and Multithreading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4145410"/>
            <a:ext cx="3886200" cy="18466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GfG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4"/>
              </a:rPr>
              <a:t>: Python Exception Handling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7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245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425</cp:revision>
  <dcterms:created xsi:type="dcterms:W3CDTF">2002-09-12T17:13:32Z</dcterms:created>
  <dcterms:modified xsi:type="dcterms:W3CDTF">2024-11-18T01:48:40Z</dcterms:modified>
</cp:coreProperties>
</file>