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 autoAdjust="0"/>
    <p:restoredTop sz="95102" autoAdjust="0"/>
  </p:normalViewPr>
  <p:slideViewPr>
    <p:cSldViewPr snapToGrid="0">
      <p:cViewPr>
        <p:scale>
          <a:sx n="100" d="100"/>
          <a:sy n="100" d="100"/>
        </p:scale>
        <p:origin x="2760" y="53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359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11/14/24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743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34,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7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hyperlink" Target="https://www.geeksforgeeks.org/data-structures/" TargetMode="External"/><Relationship Id="rId7" Type="http://schemas.openxmlformats.org/officeDocument/2006/relationships/hyperlink" Target="https://cdn-images-1.medium.com/max/615/1*iMYmkYDCSrXXdwpbqm-ekA.jpeg" TargetMode="External"/><Relationship Id="rId2" Type="http://schemas.openxmlformats.org/officeDocument/2006/relationships/hyperlink" Target="https://www.learn-c.org/en/Linked_list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5" Type="http://schemas.openxmlformats.org/officeDocument/2006/relationships/hyperlink" Target="https://www.geeksforgeeks.org/python-data-structures/" TargetMode="External"/><Relationship Id="rId10" Type="http://schemas.openxmlformats.org/officeDocument/2006/relationships/image" Target="../media/image3.tiff"/><Relationship Id="rId4" Type="http://schemas.openxmlformats.org/officeDocument/2006/relationships/hyperlink" Target="https://www.geeksforgeeks.org/list-cpp-stl/" TargetMode="External"/><Relationship Id="rId9" Type="http://schemas.openxmlformats.org/officeDocument/2006/relationships/hyperlink" Target="https://qph.fs.quoracdn.net/main-qimg-e0f39b77956497563c68a0902eb841a9-c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34: C/C</a:t>
            </a:r>
            <a:r>
              <a:rPr lang="en-US" b="1">
                <a:solidFill>
                  <a:schemeClr val="accent1"/>
                </a:solidFill>
              </a:rPr>
              <a:t>++/Python – Linked </a:t>
            </a:r>
            <a:r>
              <a:rPr lang="en-US" b="1" dirty="0">
                <a:solidFill>
                  <a:schemeClr val="accent1"/>
                </a:solidFill>
              </a:rPr>
              <a:t>Lists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1462942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Introduction to Data Structures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Singly Linked List</a:t>
            </a:r>
          </a:p>
          <a:p>
            <a:pPr marL="165100" fontAlgn="auto">
              <a:spcAft>
                <a:spcPts val="120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Doubly Linked List</a:t>
            </a:r>
          </a:p>
          <a:p>
            <a:pPr marL="176213" indent="-176213" fontAlgn="auto">
              <a:spcAft>
                <a:spcPts val="1200"/>
              </a:spcAft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Geeks: </a:t>
            </a:r>
            <a:r>
              <a:rPr lang="en-US" sz="1800" b="1" dirty="0">
                <a:solidFill>
                  <a:schemeClr val="tx2"/>
                </a:solidFill>
                <a:hlinkClick r:id="rId2"/>
              </a:rPr>
              <a:t>Linked List Data Structure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120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Geeks: </a:t>
            </a:r>
            <a:r>
              <a:rPr lang="en-US" sz="1800" b="1" dirty="0">
                <a:solidFill>
                  <a:schemeClr val="tx2"/>
                </a:solidFill>
                <a:hlinkClick r:id="rId3"/>
              </a:rPr>
              <a:t>Data Structures in C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Software: </a:t>
            </a:r>
            <a:r>
              <a:rPr lang="en-US" sz="1800" b="1" dirty="0">
                <a:solidFill>
                  <a:schemeClr val="tx2"/>
                </a:solidFill>
                <a:hlinkClick r:id="rId4"/>
              </a:rPr>
              <a:t>Linked List in C++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120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Geeks: </a:t>
            </a:r>
            <a:r>
              <a:rPr lang="en-US" sz="1800" b="1" dirty="0">
                <a:solidFill>
                  <a:schemeClr val="tx2"/>
                </a:solidFill>
                <a:hlinkClick r:id="rId5"/>
              </a:rPr>
              <a:t>Python Data Structures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  <a:hlinkClick r:id="rId6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7"/>
            <a:extLst>
              <a:ext uri="{FF2B5EF4-FFF2-40B4-BE49-F238E27FC236}">
                <a16:creationId xmlns:a16="http://schemas.microsoft.com/office/drawing/2014/main" id="{F148D8DE-5171-0C42-BA1A-0678C9478D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684" y="4324897"/>
            <a:ext cx="3512249" cy="1578796"/>
          </a:xfrm>
          <a:prstGeom prst="rect">
            <a:avLst/>
          </a:prstGeom>
        </p:spPr>
      </p:pic>
      <p:pic>
        <p:nvPicPr>
          <p:cNvPr id="6" name="Picture 5">
            <a:hlinkClick r:id="rId9"/>
            <a:extLst>
              <a:ext uri="{FF2B5EF4-FFF2-40B4-BE49-F238E27FC236}">
                <a16:creationId xmlns:a16="http://schemas.microsoft.com/office/drawing/2014/main" id="{D2731FB5-9291-7940-96CC-1A63F84212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3997" y="1300161"/>
            <a:ext cx="3279287" cy="24621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85800"/>
            <a:ext cx="8677272" cy="5932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Programs should dynamically allocate memory so that they can adapt to the computational needs of the user.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They should not allocate wasted space – they should allocate only the space needed to solve the task at hand.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Arrays, character strings, and argv[] can be considered primitive data structures.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need growable arrays – the ability to easily expand the size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of an array (think of the use case when the array is millions or billions long).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single linked list is a data structure than can be grown on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demand.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Eac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h node contains a pointer to the next node.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doubly </a:t>
            </a:r>
            <a:r>
              <a:rPr lang="en-US" sz="1800" b="1">
                <a:solidFill>
                  <a:srgbClr val="000000"/>
                </a:solidFill>
                <a:latin typeface="Arial"/>
              </a:rPr>
              <a:t>linked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list is a more sophisticated version in which a node contains two pointers – a pointer to the next node and a pointer to the previous node.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 is easy to insert and delete elements in a linked list because you simply need to update these pointers (reconfigure the connections).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Normally we allocate nodes in blocks, or a pool, to offset the cost of a allocating memory for a new node.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976769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7283</TotalTime>
  <Words>241</Words>
  <Application>Microsoft Macintosh PowerPoint</Application>
  <PresentationFormat>Letter Paper (8.5x11 in)</PresentationFormat>
  <Paragraphs>20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407</cp:revision>
  <dcterms:created xsi:type="dcterms:W3CDTF">2002-09-12T17:13:32Z</dcterms:created>
  <dcterms:modified xsi:type="dcterms:W3CDTF">2024-11-15T00:40:16Z</dcterms:modified>
</cp:coreProperties>
</file>