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209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codementor.io/codementorteam/a-comprehensive-guide-to-implementation-of-singly-linked-list-using-c_plus_plus-ondlm5azr" TargetMode="External"/><Relationship Id="rId7" Type="http://schemas.openxmlformats.org/officeDocument/2006/relationships/hyperlink" Target="https://slideplayer.com/slide/8799217/26/images/42/Example+of+static+constants.jpg" TargetMode="External"/><Relationship Id="rId2" Type="http://schemas.openxmlformats.org/officeDocument/2006/relationships/hyperlink" Target="https://www.geeksforgeeks.org/enumeration-in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eksforgeeks.org/python-sets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onst-keyword-in-cpp/" TargetMode="External"/><Relationship Id="rId9" Type="http://schemas.openxmlformats.org/officeDocument/2006/relationships/hyperlink" Target="https://slideplayer.com/slide/5159948/16/images/68/static+class+member+Exampl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C/C++/Python – </a:t>
            </a:r>
            <a:r>
              <a:rPr lang="en-US" b="1">
                <a:solidFill>
                  <a:schemeClr val="accent1"/>
                </a:solidFill>
              </a:rPr>
              <a:t>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3700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Const Declarations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Enumerations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CodeMentor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Const Declaration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Python Sets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</TotalTime>
  <Words>186</Words>
  <Application>Microsoft Macintosh PowerPoint</Application>
  <PresentationFormat>Letter Paper (8.5x11 in)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420</cp:revision>
  <dcterms:created xsi:type="dcterms:W3CDTF">2002-09-12T17:13:32Z</dcterms:created>
  <dcterms:modified xsi:type="dcterms:W3CDTF">2024-11-11T03:44:39Z</dcterms:modified>
</cp:coreProperties>
</file>