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38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</a:t>
            </a:r>
            <a:r>
              <a:rPr lang="en-US" b="1">
                <a:solidFill>
                  <a:schemeClr val="accent1"/>
                </a:solidFill>
              </a:rPr>
              <a:t>: C – Function </a:t>
            </a:r>
            <a:r>
              <a:rPr lang="en-US" b="1" dirty="0">
                <a:solidFill>
                  <a:schemeClr val="accent1"/>
                </a:solidFill>
              </a:rPr>
              <a:t>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Crasseux</a:t>
            </a:r>
            <a:r>
              <a:rPr lang="en-US" sz="1800" b="1">
                <a:solidFill>
                  <a:schemeClr val="tx2"/>
                </a:solidFill>
              </a:rPr>
              <a:t>/GNU: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GNU C - Macros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7282</TotalTime>
  <Words>138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dcterms:created xsi:type="dcterms:W3CDTF">2002-09-12T17:13:32Z</dcterms:created>
  <dcterms:modified xsi:type="dcterms:W3CDTF">2024-11-11T04:00:33Z</dcterms:modified>
</cp:coreProperties>
</file>