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s://colorcomputerarchive.com/repo/Documents/Books/The%20C%20Programming%20Language%20(Kernighan%20Ritchie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24</a:t>
            </a:r>
            <a:r>
              <a:rPr lang="en-US" b="1">
                <a:solidFill>
                  <a:schemeClr val="accent1"/>
                </a:solidFill>
              </a:rPr>
              <a:t>: Exams – Exam </a:t>
            </a:r>
            <a:r>
              <a:rPr lang="en-US" b="1" dirty="0">
                <a:solidFill>
                  <a:schemeClr val="accent1"/>
                </a:solidFill>
              </a:rPr>
              <a:t>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217" y="1208314"/>
            <a:ext cx="5494058" cy="50972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Big O Notation – Computational Complexity</a:t>
            </a:r>
          </a:p>
          <a:p>
            <a:pPr marL="173038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Review of Past Exams</a:t>
            </a:r>
          </a:p>
          <a:p>
            <a:pPr marL="173038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Arithmetic, Relational and Logical Operators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Calls, Scope and </a:t>
            </a:r>
            <a:r>
              <a:rPr lang="en-US" sz="1800" b="1">
                <a:solidFill>
                  <a:schemeClr val="tx2"/>
                </a:solidFill>
              </a:rPr>
              <a:t>Operator Precedence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Bitwise Operators 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Arrays </a:t>
            </a:r>
            <a:r>
              <a:rPr lang="en-US" sz="1800" b="1" dirty="0">
                <a:solidFill>
                  <a:schemeClr val="tx2"/>
                </a:solidFill>
              </a:rPr>
              <a:t>and </a:t>
            </a:r>
            <a:r>
              <a:rPr lang="en-US" sz="1800" b="1">
                <a:solidFill>
                  <a:schemeClr val="tx2"/>
                </a:solidFill>
              </a:rPr>
              <a:t>Strings 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Pointers 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Casting </a:t>
            </a:r>
            <a:r>
              <a:rPr lang="en-US" sz="1800" b="1" dirty="0">
                <a:solidFill>
                  <a:schemeClr val="tx2"/>
                </a:solidFill>
              </a:rPr>
              <a:t>and Type </a:t>
            </a:r>
            <a:r>
              <a:rPr lang="en-US" sz="1800" b="1">
                <a:solidFill>
                  <a:schemeClr val="tx2"/>
                </a:solidFill>
              </a:rPr>
              <a:t>Conversions 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Formatted </a:t>
            </a:r>
            <a:r>
              <a:rPr lang="en-US" sz="1800" b="1" dirty="0">
                <a:solidFill>
                  <a:schemeClr val="tx2"/>
                </a:solidFill>
              </a:rPr>
              <a:t>and Binary I/</a:t>
            </a:r>
            <a:r>
              <a:rPr lang="en-US" sz="1800" b="1">
                <a:solidFill>
                  <a:schemeClr val="tx2"/>
                </a:solidFill>
              </a:rPr>
              <a:t>O 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</a:rPr>
              <a:t>Control </a:t>
            </a:r>
            <a:r>
              <a:rPr lang="en-US" sz="1800" b="1" dirty="0">
                <a:solidFill>
                  <a:schemeClr val="tx2"/>
                </a:solidFill>
              </a:rPr>
              <a:t>Flow – For, While, If/Else, Case </a:t>
            </a:r>
          </a:p>
          <a:p>
            <a:pPr marL="173038" indent="-173038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KernighanRitchie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Chapters 1-5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LinkedIn: </a:t>
            </a: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35" y="4719027"/>
            <a:ext cx="2136915" cy="1366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89" y="1447691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7313</TotalTime>
  <Words>86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2024-11-11T03:58:55Z</dcterms:modified>
</cp:coreProperties>
</file>