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0" autoAdjust="0"/>
    <p:restoredTop sz="86395" autoAdjust="0"/>
  </p:normalViewPr>
  <p:slideViewPr>
    <p:cSldViewPr snapToGrid="0">
      <p:cViewPr varScale="1">
        <p:scale>
          <a:sx n="105" d="100"/>
          <a:sy n="105" d="100"/>
        </p:scale>
        <p:origin x="2880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6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00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028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ytoprogram.com/images/c-formatted-input-output-function.jpg" TargetMode="External"/><Relationship Id="rId3" Type="http://schemas.openxmlformats.org/officeDocument/2006/relationships/hyperlink" Target="https://www.c-sharpcorner.com/UploadFile/a5f59f/using-formatted-io-input-output-functions-with-example-in/" TargetMode="External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1.bp.blogspot.com/-t798dhAIaRU/TrGSudAzTjI/AAAAAAAAAHw/RLfO_g-FkTw/s1600/Console+I+O+Functions+in+C+programming+language.bmp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cs.fsu.edu/~myers/c++/notes/c_io.html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21</a:t>
            </a:r>
            <a:r>
              <a:rPr lang="en-US" b="1">
                <a:solidFill>
                  <a:schemeClr val="accent1"/>
                </a:solidFill>
              </a:rPr>
              <a:t>: C – Formatted </a:t>
            </a:r>
            <a:r>
              <a:rPr lang="en-US" b="1" dirty="0">
                <a:solidFill>
                  <a:schemeClr val="accent1"/>
                </a:solidFill>
              </a:rPr>
              <a:t>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Shell Redirection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Buffered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Modes (Read/Write/Append)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fprintf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sscanf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C-</a:t>
            </a:r>
            <a:r>
              <a:rPr lang="en-US" sz="1800" b="1" dirty="0" err="1">
                <a:solidFill>
                  <a:schemeClr val="tx2"/>
                </a:solidFill>
              </a:rPr>
              <a:t>SharpCorner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Formatted I/O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Meyers: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C I/O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E1D3A056-9728-874F-9D57-AEE7B9D11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38" y="1266278"/>
            <a:ext cx="3296374" cy="2316371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266CBECF-B8B3-C74E-978F-E3BF2085C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738" y="4052251"/>
            <a:ext cx="3296374" cy="169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Shell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Redirection: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“&gt;” and “&lt;“ can be used to redirect command line output and input into files. How is this related to pipes?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Buffered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we exclusively use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fopen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(),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fclose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() in this class because they rely on the operating system to buffer data.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I/O Modes: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read mode (“r”), write mode (“w”) and append mode (“r+”).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Formatted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uses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read data,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fprintf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write data, and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sscanf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convert data already stored in a buffer.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Format Specifications: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 addition to common specs such as “%10.4f” and “%5d”, C/C++ supports more advanced modes (e.g., “%0.5f”) that facilitate producing nicely formatted output.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ASCII I/O: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a very inefficient and imprecise way to represent numeric data. Why? It is used to provide user-friendly interfaces for users, and to make combining programs (e.g., pipes) easy.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much faster and much more efficient (e.g., requires fewer bytes to represent the same data).</a:t>
            </a:r>
          </a:p>
        </p:txBody>
      </p:sp>
    </p:spTree>
    <p:extLst>
      <p:ext uri="{BB962C8B-B14F-4D97-AF65-F5344CB8AC3E}">
        <p14:creationId xmlns:p14="http://schemas.microsoft.com/office/powerpoint/2010/main" val="94670758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7373</TotalTime>
  <Words>265</Words>
  <Application>Microsoft Macintosh PowerPoint</Application>
  <PresentationFormat>Letter Paper (8.5x11 in)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410</cp:revision>
  <dcterms:created xsi:type="dcterms:W3CDTF">2002-09-12T17:13:32Z</dcterms:created>
  <dcterms:modified xsi:type="dcterms:W3CDTF">2024-11-11T03:57:32Z</dcterms:modified>
</cp:coreProperties>
</file>