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0" r:id="rId2"/>
  </p:sldMasterIdLst>
  <p:notesMasterIdLst>
    <p:notesMasterId r:id="rId5"/>
  </p:notesMasterIdLst>
  <p:handoutMasterIdLst>
    <p:handoutMasterId r:id="rId6"/>
  </p:handoutMasterIdLst>
  <p:sldIdLst>
    <p:sldId id="311" r:id="rId3"/>
    <p:sldId id="313" r:id="rId4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94" autoAdjust="0"/>
    <p:restoredTop sz="95108" autoAdjust="0"/>
  </p:normalViewPr>
  <p:slideViewPr>
    <p:cSldViewPr snapToGrid="0">
      <p:cViewPr varScale="1">
        <p:scale>
          <a:sx n="126" d="100"/>
          <a:sy n="126" d="100"/>
        </p:scale>
        <p:origin x="1328" y="200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53042-5A96-4DBC-B738-B843823BA6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0555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11/10/24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21816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19,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541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steemitimages.com/0x0/http:/darksiren.net/stuff/PointersInC.gif" TargetMode="External"/><Relationship Id="rId3" Type="http://schemas.openxmlformats.org/officeDocument/2006/relationships/hyperlink" Target="https://www.tutorialspoint.com/cprogramming/c_file_io.htm" TargetMode="External"/><Relationship Id="rId7" Type="http://schemas.openxmlformats.org/officeDocument/2006/relationships/image" Target="../media/image2.tiff"/><Relationship Id="rId2" Type="http://schemas.openxmlformats.org/officeDocument/2006/relationships/hyperlink" Target="https://www.tutorialspoint.com/cprogramming/c_pointers.htm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overiq.com/c-programming/101/array-of-pointers-to-strings-in-c/" TargetMode="External"/><Relationship Id="rId5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Relationship Id="rId4" Type="http://schemas.openxmlformats.org/officeDocument/2006/relationships/hyperlink" Target="https://www.youtube.com/watch?v=2ybLD6_2gKM" TargetMode="External"/><Relationship Id="rId9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</a:rPr>
              <a:t>Lecture </a:t>
            </a:r>
            <a:r>
              <a:rPr lang="en-US" b="1" dirty="0">
                <a:solidFill>
                  <a:schemeClr val="accent1"/>
                </a:solidFill>
              </a:rPr>
              <a:t>19</a:t>
            </a:r>
            <a:r>
              <a:rPr lang="en-US" b="1">
                <a:solidFill>
                  <a:schemeClr val="accent1"/>
                </a:solidFill>
              </a:rPr>
              <a:t>: C – Pointers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149327"/>
            <a:ext cx="4305690" cy="274811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Data Types Revisited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Pointer Declaration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Arrays and Strings Revisited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Memory Allocation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Address Increments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Pointer Arithmetic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I/O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052251"/>
            <a:ext cx="4380641" cy="230502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</a:rPr>
              <a:t>TutorialsPoint</a:t>
            </a:r>
            <a:r>
              <a:rPr lang="en-US" sz="1800" b="1" dirty="0">
                <a:solidFill>
                  <a:schemeClr val="tx2"/>
                </a:solidFill>
              </a:rPr>
              <a:t>: </a:t>
            </a:r>
            <a:r>
              <a:rPr lang="en-US" sz="1800" b="1" dirty="0">
                <a:solidFill>
                  <a:schemeClr val="tx2"/>
                </a:solidFill>
                <a:hlinkClick r:id="rId2"/>
              </a:rPr>
              <a:t>C Pointers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TutorialsPoint: </a:t>
            </a:r>
            <a:r>
              <a:rPr lang="en-US" sz="1800" b="1" dirty="0">
                <a:solidFill>
                  <a:schemeClr val="tx2"/>
                </a:solidFill>
                <a:hlinkClick r:id="rId3"/>
              </a:rPr>
              <a:t>File I/O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</a:rPr>
              <a:t>LowLevelLearning</a:t>
            </a:r>
            <a:r>
              <a:rPr lang="en-US" sz="1800" b="1" dirty="0">
                <a:solidFill>
                  <a:schemeClr val="tx2"/>
                </a:solidFill>
              </a:rPr>
              <a:t>: </a:t>
            </a:r>
            <a:r>
              <a:rPr lang="en-US" sz="1800" b="1" dirty="0">
                <a:solidFill>
                  <a:schemeClr val="tx2"/>
                </a:solidFill>
                <a:hlinkClick r:id="rId4"/>
              </a:rPr>
              <a:t>Pointers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  <a:hlinkClick r:id="rId5" invalidUrl="http://www.lynda.com/C-tutorials/C-Essential-Training/164457-2.html?srchtrk=index:1&#10;linktypeid:2&#10;q:Make+files+Unix&#10;page:1&#10;s:relevance&#10;sa:true&#10;producttypeid:2"/>
            </a:endParaRPr>
          </a:p>
        </p:txBody>
      </p:sp>
      <p:pic>
        <p:nvPicPr>
          <p:cNvPr id="2" name="Picture 1">
            <a:hlinkClick r:id="rId6"/>
            <a:extLst>
              <a:ext uri="{FF2B5EF4-FFF2-40B4-BE49-F238E27FC236}">
                <a16:creationId xmlns:a16="http://schemas.microsoft.com/office/drawing/2014/main" id="{7EEC9A1F-464F-CA45-B846-28859576EA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9684" y="3591498"/>
            <a:ext cx="3898900" cy="2882900"/>
          </a:xfrm>
          <a:prstGeom prst="rect">
            <a:avLst/>
          </a:prstGeom>
        </p:spPr>
      </p:pic>
      <p:pic>
        <p:nvPicPr>
          <p:cNvPr id="6" name="Picture 5">
            <a:hlinkClick r:id="rId8"/>
            <a:extLst>
              <a:ext uri="{FF2B5EF4-FFF2-40B4-BE49-F238E27FC236}">
                <a16:creationId xmlns:a16="http://schemas.microsoft.com/office/drawing/2014/main" id="{019E8B7A-1441-714E-A331-78594AB9667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9238" y="1179073"/>
            <a:ext cx="3251200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9" y="609600"/>
            <a:ext cx="8677272" cy="583474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Pointers: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everything in C is ultimately a pointer. Arrays (e.g., “float x[10]”) are referenced using pointers.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Character Strings: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special form of an array that is terminated with a null character (e.g., “char* str = “Joe”;).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Multidimensional Arrays: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C/C++ supports arrays of arbitrary dimension (e.g., “float x[10][20][30][40]”). The data is stored linearly in memory using a row-oriented approach (the last index varies first).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Dynamic Memory Allocation: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programs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shoul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 allocate only as much memory as needed at run-time (e.g., “float x[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atoi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(argv[1])];”, “float* x = new float[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atoi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(argv[1])”). The new operator is used to allocate memory. This is a user-friendly version of malloc().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An Array of Pointers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A powerful data structure (e.g., char** argv).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Pointer Increments: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A pointer datatype, such as “float*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ptr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”, can be used to increment addresses. The compiler knows that a float is 4 bytes, and will increment the address by 4 bytes when implementing “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ptr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++”. Similarly, “char*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ptr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” means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ptr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++ increments by one byte. This subtle detail makes it very easy to use pointers to address memory very efficiently.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Arrays Revisited: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The </a:t>
            </a:r>
            <a:r>
              <a:rPr lang="en-US" sz="1800" b="1">
                <a:solidFill>
                  <a:srgbClr val="000000"/>
                </a:solidFill>
                <a:latin typeface="Arial"/>
              </a:rPr>
              <a:t>compiler easily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flips between “a[3]” and “*(a+3)”.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6283129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7111</TotalTime>
  <Words>319</Words>
  <Application>Microsoft Macintosh PowerPoint</Application>
  <PresentationFormat>Letter Paper (8.5x11 in)</PresentationFormat>
  <Paragraphs>22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Times New Roman</vt:lpstr>
      <vt:lpstr>lecture_title</vt:lpstr>
      <vt:lpstr>1_isip_default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404</cp:revision>
  <dcterms:created xsi:type="dcterms:W3CDTF">2002-09-12T17:13:32Z</dcterms:created>
  <dcterms:modified xsi:type="dcterms:W3CDTF">2024-11-11T03:56:45Z</dcterms:modified>
</cp:coreProperties>
</file>