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5186" autoAdjust="0"/>
  </p:normalViewPr>
  <p:slideViewPr>
    <p:cSldViewPr snapToGrid="0">
      <p:cViewPr varScale="1">
        <p:scale>
          <a:sx n="116" d="100"/>
          <a:sy n="116" d="100"/>
        </p:scale>
        <p:origin x="1224" y="184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examradar.com/operators-precedence-c/" TargetMode="External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advancecomputing.co.in/2019/05/04/946/" TargetMode="External"/><Relationship Id="rId4" Type="http://schemas.openxmlformats.org/officeDocument/2006/relationships/hyperlink" Target="https://en.wikipedia.org/wiki/Bitwise_operations_in_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17</a:t>
            </a:r>
            <a:r>
              <a:rPr lang="en-US" b="1">
                <a:solidFill>
                  <a:schemeClr val="accent1"/>
                </a:solidFill>
              </a:rPr>
              <a:t>: C – Bitwise </a:t>
            </a:r>
            <a:r>
              <a:rPr lang="en-US" b="1" dirty="0">
                <a:solidFill>
                  <a:schemeClr val="accent1"/>
                </a:solidFill>
              </a:rPr>
              <a:t>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1149327"/>
            <a:ext cx="8158218" cy="5207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Bit-wise Operators in C – Advance Computing">
            <a:hlinkClick r:id="rId5"/>
            <a:extLst>
              <a:ext uri="{FF2B5EF4-FFF2-40B4-BE49-F238E27FC236}">
                <a16:creationId xmlns:a16="http://schemas.microsoft.com/office/drawing/2014/main" id="{774FA4B7-C466-C46B-A565-13B1D80C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5" y="1522071"/>
            <a:ext cx="2979658" cy="182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rogramming in C - Operators Precedence in C - EXAMRADAR">
            <a:hlinkClick r:id="rId7"/>
            <a:extLst>
              <a:ext uri="{FF2B5EF4-FFF2-40B4-BE49-F238E27FC236}">
                <a16:creationId xmlns:a16="http://schemas.microsoft.com/office/drawing/2014/main" id="{CE3FECE0-B3E8-B3A4-35FB-A5961AA0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5" y="3771900"/>
            <a:ext cx="2979658" cy="20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7176</TotalTime>
  <Words>455</Words>
  <Application>Microsoft Macintosh PowerPoint</Application>
  <PresentationFormat>Letter Paper (8.5x11 in)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cp:lastPrinted>2021-02-11T17:38:36Z</cp:lastPrinted>
  <dcterms:created xsi:type="dcterms:W3CDTF">2002-09-12T17:13:32Z</dcterms:created>
  <dcterms:modified xsi:type="dcterms:W3CDTF">2024-11-11T03:56:07Z</dcterms:modified>
</cp:coreProperties>
</file>