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3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96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32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190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16,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tutorialspoint.com/cprogramming/c_scope_rules.htm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tutorialspoint.com/cprogramming/c_function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log.hubspot.com/website/how-to-write-functions-in-c" TargetMode="External"/><Relationship Id="rId5" Type="http://schemas.openxmlformats.org/officeDocument/2006/relationships/hyperlink" Target="https://en.cppreference.com/w/c/language/operator_precedence" TargetMode="External"/><Relationship Id="rId4" Type="http://schemas.openxmlformats.org/officeDocument/2006/relationships/hyperlink" Target="https://en.wikipedia.org/wiki/Order_of_operati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rder_of_oper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16</a:t>
            </a:r>
            <a:r>
              <a:rPr lang="en-US" b="1">
                <a:solidFill>
                  <a:schemeClr val="accent1"/>
                </a:solidFill>
              </a:rPr>
              <a:t>: C – Function </a:t>
            </a:r>
            <a:r>
              <a:rPr lang="en-US" b="1" dirty="0">
                <a:solidFill>
                  <a:schemeClr val="accent1"/>
                </a:solidFill>
              </a:rPr>
              <a:t>Calls, Scope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and Operator 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13" y="1580322"/>
            <a:ext cx="8187562" cy="47252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Applications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C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Variable Scope in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Wiki: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CPP: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 descr="How to Write Functions in C Programming">
            <a:hlinkClick r:id="rId6"/>
            <a:extLst>
              <a:ext uri="{FF2B5EF4-FFF2-40B4-BE49-F238E27FC236}">
                <a16:creationId xmlns:a16="http://schemas.microsoft.com/office/drawing/2014/main" id="{E452D7C6-B642-56B6-D5E9-5C42FBAEF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79" y="1852158"/>
            <a:ext cx="3054005" cy="157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gramming in C - Operators Precedence in C - EXAMRADAR">
            <a:extLst>
              <a:ext uri="{FF2B5EF4-FFF2-40B4-BE49-F238E27FC236}">
                <a16:creationId xmlns:a16="http://schemas.microsoft.com/office/drawing/2014/main" id="{B650B55E-ABBB-13DE-C12D-A7067E0BE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79" y="3799113"/>
            <a:ext cx="3573207" cy="249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 Calls: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Prototype declaration in header file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: float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(float, long);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Implementation in source code file: f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loat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 val1, long val2) {}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elements include a function name, arguments and a return value.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Functions can be overloaded (the same name, different arguments).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Scope:</a:t>
            </a:r>
          </a:p>
          <a:p>
            <a:pPr marL="346075" indent="-1746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Value: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value passed to function; argument in calling program doesn’t change value</a:t>
            </a:r>
          </a:p>
          <a:p>
            <a:pPr marL="346075" indent="-1746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Reference: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uses a pointer; the memory value pointed to by the argument in the main program can change value (to be discussed later).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 Operator Precedence: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resolution of complex expressions requires a decision about which operators are to be interpreted first </a:t>
            </a:r>
            <a:br>
              <a:rPr lang="en-US" sz="1800" b="1" dirty="0">
                <a:solidFill>
                  <a:schemeClr val="bg1"/>
                </a:solidFill>
                <a:latin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Arial"/>
              </a:rPr>
              <a:t>(e.g., “a = b + c * d (e / f)”). This is part of the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3"/>
              </a:rPr>
              <a:t>language definition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and is referred to as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4"/>
              </a:rPr>
              <a:t>operator precedence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Logical Operators Revisited: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logical operators are commonly used to test return values of functions and catch run-time errors.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Applications: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open and read a file line by line with proper error checking.</a:t>
            </a:r>
          </a:p>
        </p:txBody>
      </p:sp>
    </p:spTree>
    <p:extLst>
      <p:ext uri="{BB962C8B-B14F-4D97-AF65-F5344CB8AC3E}">
        <p14:creationId xmlns:p14="http://schemas.microsoft.com/office/powerpoint/2010/main" val="156050658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7160</TotalTime>
  <Words>243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398</cp:revision>
  <dcterms:created xsi:type="dcterms:W3CDTF">2002-09-12T17:13:32Z</dcterms:created>
  <dcterms:modified xsi:type="dcterms:W3CDTF">2024-11-11T03:55:43Z</dcterms:modified>
</cp:coreProperties>
</file>