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08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operators-in-c-set-2-relational-and-logical-operators/" TargetMode="External"/><Relationship Id="rId7" Type="http://schemas.openxmlformats.org/officeDocument/2006/relationships/hyperlink" Target="http://csharpexample.com/CsharpBasic/csharp_arithmetic_Operator.pn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tutorialspoint.com/cprogramming/c_operato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loating-point_arithmetic" TargetMode="External"/><Relationship Id="rId11" Type="http://schemas.openxmlformats.org/officeDocument/2006/relationships/hyperlink" Target="https://cdn.programiz.com/sites/tutorial2program/files/c-operators.jpg" TargetMode="External"/><Relationship Id="rId5" Type="http://schemas.openxmlformats.org/officeDocument/2006/relationships/hyperlink" Target="https://en.wikipedia.org/wiki/Multiplication_algorith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nary_multiplier" TargetMode="External"/><Relationship Id="rId9" Type="http://schemas.openxmlformats.org/officeDocument/2006/relationships/hyperlink" Target="https://images.slideplayer.com/27/9056281/slides/slide_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C </a:t>
            </a:r>
            <a:r>
              <a:rPr lang="en-US" b="1">
                <a:solidFill>
                  <a:schemeClr val="accent1"/>
                </a:solidFill>
              </a:rPr>
              <a:t>– Built-in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149328"/>
            <a:ext cx="4181129" cy="3237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Type Conversions and Casts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Relational Operators (&lt;,&gt;, !, =)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Logical Operators (&amp;&amp;, ||, !)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Compound Expressions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522157"/>
            <a:ext cx="3886200" cy="2339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Relational and Logical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Relational Operators: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“&gt;, &lt;, ==, !=, &lt;=, &gt;=”</a:t>
            </a:r>
          </a:p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Compound Expressions: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we can combine multiple operators. For example: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((a ==b) &amp;&amp; (c != d) || (e == f)) then {…}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(Cont.)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Logical Operators: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&amp;&amp;: logical and (true if both arguments are true)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||: logical or (true if one of the arguments is true)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!: logical not (true if the argument is false - reverses the logic)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Loop: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conditions (start, stop, iteration).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i = 0; i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+= 2) {…}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While Loop: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iterates until the test condition is false.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while (I &lt; 10)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Useful for reading files when the size is unknown.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Conditionals: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if/else if/else and “case” 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 most common ways to create code that branches on some condition (e.g., file open error). The branch occurs if the test condition is true.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8125" indent="-228600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in efficiency.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3081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7200</TotalTime>
  <Words>501</Words>
  <Application>Microsoft Macintosh PowerPoint</Application>
  <PresentationFormat>Letter Paper (8.5x11 in)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388</cp:revision>
  <dcterms:created xsi:type="dcterms:W3CDTF">2002-09-12T17:13:32Z</dcterms:created>
  <dcterms:modified xsi:type="dcterms:W3CDTF">2024-11-11T03:55:10Z</dcterms:modified>
</cp:coreProperties>
</file>