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0" r:id="rId2"/>
  </p:sldMasterIdLst>
  <p:notesMasterIdLst>
    <p:notesMasterId r:id="rId5"/>
  </p:notesMasterIdLst>
  <p:handoutMasterIdLst>
    <p:handoutMasterId r:id="rId6"/>
  </p:handoutMasterIdLst>
  <p:sldIdLst>
    <p:sldId id="311" r:id="rId3"/>
    <p:sldId id="313" r:id="rId4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11" autoAdjust="0"/>
    <p:restoredTop sz="95090" autoAdjust="0"/>
  </p:normalViewPr>
  <p:slideViewPr>
    <p:cSldViewPr snapToGrid="0">
      <p:cViewPr varScale="1">
        <p:scale>
          <a:sx n="124" d="100"/>
          <a:sy n="124" d="100"/>
        </p:scale>
        <p:origin x="968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9617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684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BB2438FD-1714-224E-9A07-A0DDCE41B64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3248" y="186937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14,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646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inary-coded_decimal" TargetMode="External"/><Relationship Id="rId2" Type="http://schemas.openxmlformats.org/officeDocument/2006/relationships/hyperlink" Target="http://www.lynda.com/C-tutorials/C-Essential-Training/164457-2.html?srchtrk=index:1linktypeid:2q:Make+files+Unixpage:1s:relevancesa:trueproducttypeid:2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tiff"/><Relationship Id="rId5" Type="http://schemas.openxmlformats.org/officeDocument/2006/relationships/hyperlink" Target="https://www.ibm.com/support/knowledgecenter/en/ssw_ibm_i_73/rzasd/rpgrnrep.gif" TargetMode="External"/><Relationship Id="rId4" Type="http://schemas.openxmlformats.org/officeDocument/2006/relationships/hyperlink" Target="https://en.wikipedia.org/wiki/IEEE_75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IEEE_75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Binary-coded_decimal" TargetMode="External"/><Relationship Id="rId4" Type="http://schemas.openxmlformats.org/officeDocument/2006/relationships/hyperlink" Target="https://en.wikipedia.org/wiki/Unicod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14</a:t>
            </a:r>
            <a:r>
              <a:rPr lang="en-US" b="1">
                <a:solidFill>
                  <a:schemeClr val="accent1"/>
                </a:solidFill>
              </a:rPr>
              <a:t>: C – Numeric </a:t>
            </a:r>
            <a:r>
              <a:rPr lang="en-US" b="1" dirty="0">
                <a:solidFill>
                  <a:schemeClr val="accent1"/>
                </a:solidFill>
              </a:rPr>
              <a:t>Representations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149327"/>
            <a:ext cx="3886200" cy="274811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  <a:latin typeface="+mn-lt"/>
              </a:rPr>
              <a:t>Sizeof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Logical Variables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Unsigned Integers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Signed Integers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Floating-Point Numbers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Exponential Notation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#define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#include &lt;</a:t>
            </a:r>
            <a:r>
              <a:rPr lang="en-US" sz="1800" b="1" dirty="0" err="1">
                <a:solidFill>
                  <a:schemeClr val="tx2"/>
                </a:solidFill>
                <a:latin typeface="+mn-lt"/>
              </a:rPr>
              <a:t>math.h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&gt;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Linking the math library</a:t>
            </a:r>
          </a:p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K&amp;R: Chapter 2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3"/>
              </a:rPr>
              <a:t>Wiki: Binary Coded Decimal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4"/>
              </a:rPr>
              <a:t>Wiki: IEEE Floating-Point</a:t>
            </a:r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2" name="Picture 1">
            <a:hlinkClick r:id="rId5"/>
            <a:extLst>
              <a:ext uri="{FF2B5EF4-FFF2-40B4-BE49-F238E27FC236}">
                <a16:creationId xmlns:a16="http://schemas.microsoft.com/office/drawing/2014/main" id="{23352216-09C2-DE4D-8943-48046940CF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715" y="1149328"/>
            <a:ext cx="3301688" cy="520794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8920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609600"/>
            <a:ext cx="8677272" cy="583474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Writing Portable Code: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code should not assume the size of datatypes. The </a:t>
            </a:r>
            <a:r>
              <a:rPr lang="en-US" sz="1800" b="1" dirty="0" err="1">
                <a:solidFill>
                  <a:schemeClr val="bg1"/>
                </a:solidFill>
                <a:latin typeface="Arial"/>
              </a:rPr>
              <a:t>sizeof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() command is used to get the size of a type.</a:t>
            </a:r>
          </a:p>
          <a:p>
            <a:pPr marL="173038" indent="-163513" fontAlgn="auto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Hardcoded Datatypes: 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some code, like audio players, require you to manipulate data with particular machine-independent data sizes. There are ways to do this so that your code will run on any platform.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Integers: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you can control the type (e.g., signed or unsigned) and the number of bytes (char, short, int, long, long long).</a:t>
            </a:r>
          </a:p>
          <a:p>
            <a:pPr marL="173038" lvl="0" indent="-163513" fontAlgn="auto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Float: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logarithmic representation based on </a:t>
            </a:r>
            <a:r>
              <a:rPr lang="en-US" sz="1800" b="1" dirty="0">
                <a:solidFill>
                  <a:schemeClr val="bg1"/>
                </a:solidFill>
                <a:latin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IEEE Floating-Point Standard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Binary Coded Decimal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positive integers use a format where each digit is represented by a fixed number of bits.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Two’s Complement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negative numbers use a two’s complement format.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Precision: </a:t>
            </a:r>
            <a:r>
              <a:rPr lang="en-US" sz="1800" b="1" dirty="0">
                <a:solidFill>
                  <a:srgbClr val="000000"/>
                </a:solidFill>
              </a:rPr>
              <a:t>We must worry about:</a:t>
            </a:r>
          </a:p>
          <a:p>
            <a:pPr marL="466725" marR="0" lvl="0" indent="-2286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400" b="1" dirty="0">
                <a:solidFill>
                  <a:srgbClr val="333399"/>
                </a:solidFill>
                <a:latin typeface="Arial"/>
              </a:rPr>
              <a:t>Overflow: </a:t>
            </a:r>
            <a:r>
              <a:rPr lang="en-US" sz="1400" b="1" dirty="0">
                <a:solidFill>
                  <a:srgbClr val="000000"/>
                </a:solidFill>
              </a:rPr>
              <a:t>the result of the computation exceeds the maximum value that a datatype can represent (e.g., “short int I = 99999;”)</a:t>
            </a:r>
          </a:p>
          <a:p>
            <a:pPr marL="466725" marR="0" lvl="0" indent="-2286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400" b="1" dirty="0">
                <a:solidFill>
                  <a:srgbClr val="333399"/>
                </a:solidFill>
                <a:latin typeface="Arial"/>
              </a:rPr>
              <a:t>Underflow: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result of a computation exceeds the minimum value that can be represented by a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datat</a:t>
            </a:r>
            <a:r>
              <a:rPr lang="en-US" sz="1400" b="1" dirty="0" err="1">
                <a:solidFill>
                  <a:srgbClr val="000000"/>
                </a:solidFill>
              </a:rPr>
              <a:t>ype</a:t>
            </a:r>
            <a:r>
              <a:rPr lang="en-US" sz="1400" b="1" dirty="0">
                <a:solidFill>
                  <a:srgbClr val="000000"/>
                </a:solidFill>
              </a:rPr>
              <a:t> (e.g., “float x = 0.000000000000000001;”)</a:t>
            </a:r>
          </a:p>
          <a:p>
            <a:pPr marL="466725" marR="0" lvl="0" indent="-2286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400" b="1" dirty="0">
                <a:solidFill>
                  <a:srgbClr val="333399"/>
                </a:solidFill>
                <a:latin typeface="Arial"/>
              </a:rPr>
              <a:t>Roundoff Errors: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fl</a:t>
            </a:r>
            <a:r>
              <a:rPr lang="en-US" sz="1400" b="1" dirty="0" err="1">
                <a:solidFill>
                  <a:srgbClr val="000000"/>
                </a:solidFill>
              </a:rPr>
              <a:t>oating</a:t>
            </a:r>
            <a:r>
              <a:rPr lang="en-US" sz="1400" b="1" dirty="0">
                <a:solidFill>
                  <a:srgbClr val="000000"/>
                </a:solidFill>
              </a:rPr>
              <a:t>-point calculations are not exact and accumulate error which we refer to as computational noise.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626888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7109</TotalTime>
  <Words>275</Words>
  <Application>Microsoft Macintosh PowerPoint</Application>
  <PresentationFormat>Letter Paper (8.5x11 in)</PresentationFormat>
  <Paragraphs>27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Times New Roman</vt:lpstr>
      <vt:lpstr>Wingdings</vt:lpstr>
      <vt:lpstr>lecture_title</vt:lpstr>
      <vt:lpstr>1_isip_default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382</cp:revision>
  <dcterms:created xsi:type="dcterms:W3CDTF">2002-09-12T17:13:32Z</dcterms:created>
  <dcterms:modified xsi:type="dcterms:W3CDTF">2024-11-11T03:53:53Z</dcterms:modified>
</cp:coreProperties>
</file>