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5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37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docs.python.org/2/tutorial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37: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725" y="1149327"/>
            <a:ext cx="4525550" cy="50664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C: Math Functions and Libraries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C: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C: Function Pointers and 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C/C++/Python: Type Declarations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Templates and Inheritance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C/C++/Python: Linked Lists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C++/Python: Exception Handling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 Multithreading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 Data Structures</a:t>
            </a:r>
          </a:p>
          <a:p>
            <a:pPr marL="176213" indent="-176213" fontAlgn="auto"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SL: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The C++ Primer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The Python Tutorial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51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790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601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90</Words>
  <Application>Microsoft Macintosh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2024-04-16T22:50:10Z</dcterms:modified>
</cp:coreProperties>
</file>