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99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inheritance-in-c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templates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geeksforgeeks.org/multiple-inheritance-in-python/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python/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33: Templates (C++/Python)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229" y="1149327"/>
            <a:ext cx="4555046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 (C++)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 (C++)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 (C++/Python)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 (C++/Python)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Inheritance in Python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Multiple Inheritance in Python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287" y="1612283"/>
            <a:ext cx="1709379" cy="99885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1" y="1418963"/>
            <a:ext cx="1709378" cy="128069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344" y="2921815"/>
            <a:ext cx="2393227" cy="22968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7338</TotalTime>
  <Words>160</Words>
  <Application>Microsoft Macintosh PowerPoint</Application>
  <PresentationFormat>Letter Paper (8.5x11 in)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409</cp:revision>
  <dcterms:created xsi:type="dcterms:W3CDTF">2002-09-12T17:13:32Z</dcterms:created>
  <dcterms:modified xsi:type="dcterms:W3CDTF">2024-04-08T15:12:29Z</dcterms:modified>
</cp:coreProperties>
</file>