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3" autoAdjust="0"/>
    <p:restoredTop sz="95034" autoAdjust="0"/>
  </p:normalViewPr>
  <p:slideViewPr>
    <p:cSldViewPr snapToGrid="0">
      <p:cViewPr varScale="1">
        <p:scale>
          <a:sx n="117" d="100"/>
          <a:sy n="117" d="100"/>
        </p:scale>
        <p:origin x="52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96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codementor.io/codementorteam/a-comprehensive-guide-to-implementation-of-singly-linked-list-using-c_plus_plus-ondlm5azr" TargetMode="External"/><Relationship Id="rId7" Type="http://schemas.openxmlformats.org/officeDocument/2006/relationships/hyperlink" Target="https://slideplayer.com/slide/8799217/26/images/42/Example+of+static+constants.jpg" TargetMode="External"/><Relationship Id="rId2" Type="http://schemas.openxmlformats.org/officeDocument/2006/relationships/hyperlink" Target="https://www.geeksforgeeks.org/enumeration-in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eksforgeeks.org/python-sets/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geeksforgeeks.org/const-keyword-in-cpp/" TargetMode="External"/><Relationship Id="rId9" Type="http://schemas.openxmlformats.org/officeDocument/2006/relationships/hyperlink" Target="https://slideplayer.com/slide/5159948/16/images/68/static+class+member+Exampl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32: Type Declarations (C/C++ and Python)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3700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Enumerations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 Revisited</a:t>
            </a: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Static and Const Declarations</a:t>
            </a:r>
          </a:p>
          <a:p>
            <a:pPr marL="176213" indent="-176213" fontAlgn="auto"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Enumerations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CodeMentor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Static Variables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Const Declaration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hlinkClick r:id="rId6"/>
              </a:rPr>
              <a:t>Python Sets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541A2293-22B1-704A-90E1-45A8DB87FE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972" y="3714924"/>
            <a:ext cx="2936590" cy="2202443"/>
          </a:xfrm>
          <a:prstGeom prst="rect">
            <a:avLst/>
          </a:prstGeom>
        </p:spPr>
      </p:pic>
      <p:pic>
        <p:nvPicPr>
          <p:cNvPr id="3" name="Picture 2">
            <a:hlinkClick r:id="rId9"/>
            <a:extLst>
              <a:ext uri="{FF2B5EF4-FFF2-40B4-BE49-F238E27FC236}">
                <a16:creationId xmlns:a16="http://schemas.microsoft.com/office/drawing/2014/main" id="{957635F8-7805-7F4C-842C-9C7AE36541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876" y="1437416"/>
            <a:ext cx="2876782" cy="2157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Enumerations: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way to define a “set”.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method for controlling the set of values a variable can have.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the compiler to quickly catch errors.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Static: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 a piece of data to be shared between all instances of a class.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Must be initialized in an implementation file.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Const: 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Declares a variable in a way that its value can’t be changed.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little tricky to use.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Significant New Reserved Words and Syntax: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enum: defines an enumeration. Indicates an operator overload method.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static: indicates a variable is going to be shared across all classes. Minimizes the memory footprint of a class by avoiding duplication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const: declares a variable to be fixed. Allows the compiler to catch potential bugs in your program.</a:t>
            </a: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9556</TotalTime>
  <Words>188</Words>
  <Application>Microsoft Macintosh PowerPoint</Application>
  <PresentationFormat>Letter Paper (8.5x11 in)</PresentationFormat>
  <Paragraphs>28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418</cp:revision>
  <dcterms:created xsi:type="dcterms:W3CDTF">2002-09-12T17:13:32Z</dcterms:created>
  <dcterms:modified xsi:type="dcterms:W3CDTF">2024-04-05T13:10:25Z</dcterms:modified>
</cp:coreProperties>
</file>