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3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04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CodingUnit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</TotalTime>
  <Words>306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409</cp:revision>
  <dcterms:created xsi:type="dcterms:W3CDTF">2002-09-12T17:13:32Z</dcterms:created>
  <dcterms:modified xsi:type="dcterms:W3CDTF">2024-03-13T12:12:25Z</dcterms:modified>
</cp:coreProperties>
</file>