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3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216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219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2024-03-01T04:10:28Z</dcterms:modified>
</cp:coreProperties>
</file>