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8" autoAdjust="0"/>
    <p:restoredTop sz="96306" autoAdjust="0"/>
  </p:normalViewPr>
  <p:slideViewPr>
    <p:cSldViewPr snapToGrid="0">
      <p:cViewPr varScale="1">
        <p:scale>
          <a:sx n="123" d="100"/>
          <a:sy n="123" d="100"/>
        </p:scale>
        <p:origin x="992" y="184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368" y="19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79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nah.com/ascii-converter" TargetMode="External"/><Relationship Id="rId3" Type="http://schemas.openxmlformats.org/officeDocument/2006/relationships/hyperlink" Target="https://www.tutorialspoint.com/cprogramming/c_data_types.htm" TargetMode="External"/><Relationship Id="rId7" Type="http://schemas.openxmlformats.org/officeDocument/2006/relationships/hyperlink" Target="https://en.wikipedia.org/wiki/Binary-coded_decim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IEEE_754" TargetMode="External"/><Relationship Id="rId11" Type="http://schemas.openxmlformats.org/officeDocument/2006/relationships/image" Target="../media/image3.jpg"/><Relationship Id="rId5" Type="http://schemas.openxmlformats.org/officeDocument/2006/relationships/hyperlink" Target="https://en.wikipedia.org/wiki/Unicode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en.wikipedia.org/wiki/ASCII" TargetMode="External"/><Relationship Id="rId9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12: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Bytes Revisited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9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140560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𝟐𝟏𝟔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𝟑𝟐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140560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20000" r="-1345" b="-5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63636" r="-1345" b="-4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7786</TotalTime>
  <Words>263</Words>
  <Application>Microsoft Macintosh PowerPoint</Application>
  <PresentationFormat>Letter Paper (8.5x11 in)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387</cp:revision>
  <dcterms:created xsi:type="dcterms:W3CDTF">2002-09-12T17:13:32Z</dcterms:created>
  <dcterms:modified xsi:type="dcterms:W3CDTF">2024-02-14T03:47:13Z</dcterms:modified>
</cp:coreProperties>
</file>