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 autoAdjust="0"/>
    <p:restoredTop sz="95143" autoAdjust="0"/>
  </p:normalViewPr>
  <p:slideViewPr>
    <p:cSldViewPr snapToGrid="0">
      <p:cViewPr varScale="1">
        <p:scale>
          <a:sx n="129" d="100"/>
          <a:sy n="129" d="100"/>
        </p:scale>
        <p:origin x="1960" y="200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897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052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0D9E1759-760B-8744-9516-F98DE29ADCA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248" y="186937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57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uturecoder.io/" TargetMode="External"/><Relationship Id="rId7" Type="http://schemas.openxmlformats.org/officeDocument/2006/relationships/image" Target="../media/image3.tiff"/><Relationship Id="rId2" Type="http://schemas.openxmlformats.org/officeDocument/2006/relationships/hyperlink" Target="https://www.javatpoint.com/linux-command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hyperlink" Target="http://i.imgur.com/udAdAeT.jpg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11: Exam No. 1 Review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6"/>
            <a:ext cx="4305690" cy="488135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Linux Commands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Pipes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Shell Scripts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Atomic Types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Numeric Representations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</a:rPr>
              <a:t>Operators (Numeric, Logical, Bitwise)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</a:rPr>
              <a:t>Built-in </a:t>
            </a:r>
            <a:r>
              <a:rPr lang="en-US" sz="1800" b="1" dirty="0">
                <a:solidFill>
                  <a:schemeClr val="tx2"/>
                </a:solidFill>
              </a:rPr>
              <a:t>Data Structures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Loops and Conditionals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Text and Binary File I/O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Linear Algebra Using </a:t>
            </a:r>
            <a:r>
              <a:rPr lang="en-US" sz="1800" b="1" dirty="0" err="1">
                <a:solidFill>
                  <a:schemeClr val="tx2"/>
                </a:solidFill>
              </a:rPr>
              <a:t>Numpy</a:t>
            </a:r>
            <a:endParaRPr lang="en-US" sz="1800" b="1" dirty="0">
              <a:solidFill>
                <a:schemeClr val="tx2"/>
              </a:solidFill>
            </a:endParaRPr>
          </a:p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JavaPoint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2"/>
              </a:rPr>
              <a:t>50 Linux Commands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Futurecoder.io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3"/>
              </a:rPr>
              <a:t>Learn Python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A1857BCA-D876-2442-830B-310F8E6468A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491" y="4268725"/>
            <a:ext cx="3265484" cy="20885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1F6EE7-9D03-1145-9E63-BD95EB9E1EA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8531" y="1149327"/>
            <a:ext cx="1917405" cy="28377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Course Web Site: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copies of all previous exams and quizzes are available from the course web site.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Exam Format: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live programming. You will be asked to solve 2-3 programming problems in class. Work should be done directly on the server (ece-000).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Content: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lectures 1-12 (basic Linux, C atomic types, loop control, program structure).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36790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7254</TotalTime>
  <Words>126</Words>
  <Application>Microsoft Macintosh PowerPoint</Application>
  <PresentationFormat>Letter Paper (8.5x11 in)</PresentationFormat>
  <Paragraphs>20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398</cp:revision>
  <dcterms:created xsi:type="dcterms:W3CDTF">2002-09-12T17:13:32Z</dcterms:created>
  <dcterms:modified xsi:type="dcterms:W3CDTF">2024-02-09T13:28:29Z</dcterms:modified>
</cp:coreProperties>
</file>