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7" autoAdjust="0"/>
    <p:restoredTop sz="95228" autoAdjust="0"/>
  </p:normalViewPr>
  <p:slideViewPr>
    <p:cSldViewPr snapToGrid="0">
      <p:cViewPr varScale="1">
        <p:scale>
          <a:sx n="119" d="100"/>
          <a:sy n="119" d="100"/>
        </p:scale>
        <p:origin x="448" y="184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by.edu/maxwell/courses/tutorials/maketutor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lorie.com/djgpp/v2faq/faq8_2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08" y="1337690"/>
            <a:ext cx="7909257" cy="51268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Object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Binaries / Executables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LinkedIn: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Maxwell: A Simple Makefile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Delorie: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</TotalTime>
  <Words>213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368</cp:revision>
  <dcterms:created xsi:type="dcterms:W3CDTF">2002-09-12T17:13:32Z</dcterms:created>
  <dcterms:modified xsi:type="dcterms:W3CDTF">2024-02-05T14:36:14Z</dcterms:modified>
</cp:coreProperties>
</file>