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 autoAdjust="0"/>
    <p:restoredTop sz="95238" autoAdjust="0"/>
  </p:normalViewPr>
  <p:slideViewPr>
    <p:cSldViewPr snapToGrid="0">
      <p:cViewPr>
        <p:scale>
          <a:sx n="120" d="100"/>
          <a:sy n="120" d="100"/>
        </p:scale>
        <p:origin x="2360" y="176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1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-flair.training/blogs/numpy-linear-algebra/" TargetMode="External"/><Relationship Id="rId3" Type="http://schemas.openxmlformats.org/officeDocument/2006/relationships/hyperlink" Target="https://www.geeksforgeeks.org/python-numpy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geeksforgeeks.org/python-function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ynative.com/python-functions/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data-flair.training/blogs/python-function/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49269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Function Arguments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</a:rPr>
              <a:t>Function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Return Values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Memory Management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Matrices as Lists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Matrices </a:t>
            </a:r>
            <a:r>
              <a:rPr lang="en-US" sz="1800" b="1" dirty="0">
                <a:solidFill>
                  <a:srgbClr val="000000"/>
                </a:solidFill>
              </a:rPr>
              <a:t>in </a:t>
            </a:r>
            <a:r>
              <a:rPr lang="en-US" sz="1800" b="1" dirty="0" err="1">
                <a:solidFill>
                  <a:srgbClr val="000000"/>
                </a:solidFill>
              </a:rPr>
              <a:t>Numpy</a:t>
            </a:r>
            <a:endParaRPr lang="en-US" sz="1800" b="1" dirty="0">
              <a:solidFill>
                <a:srgbClr val="000000"/>
              </a:solidFill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Basic Linear Algebra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rgbClr val="000000"/>
                </a:solidFill>
              </a:rPr>
              <a:t>GeeksForGeeks</a:t>
            </a:r>
            <a:r>
              <a:rPr lang="en-US" sz="1800" b="1" dirty="0">
                <a:solidFill>
                  <a:srgbClr val="000000"/>
                </a:solidFill>
              </a:rPr>
              <a:t>: </a:t>
            </a:r>
            <a:r>
              <a:rPr lang="en-US" sz="1800" b="1" dirty="0">
                <a:solidFill>
                  <a:srgbClr val="000000"/>
                </a:solidFill>
                <a:hlinkClick r:id="rId2"/>
              </a:rPr>
              <a:t>Python Functions</a:t>
            </a:r>
            <a:endParaRPr lang="en-US" sz="1800" b="1" dirty="0">
              <a:solidFill>
                <a:srgbClr val="000000"/>
              </a:solidFill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rgbClr val="000000"/>
                </a:solidFill>
              </a:rPr>
              <a:t>GeeksForGeeks</a:t>
            </a:r>
            <a:r>
              <a:rPr lang="en-US" sz="1800" b="1" dirty="0">
                <a:solidFill>
                  <a:srgbClr val="000000"/>
                </a:solidFill>
              </a:rPr>
              <a:t>: </a:t>
            </a:r>
            <a:r>
              <a:rPr lang="en-US" sz="1800" b="1" dirty="0">
                <a:solidFill>
                  <a:srgbClr val="000000"/>
                </a:solidFill>
                <a:hlinkClick r:id="rId3"/>
              </a:rPr>
              <a:t>Python Numpy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07: Functions and Linear Algebra Using </a:t>
            </a:r>
            <a:r>
              <a:rPr lang="en-US" b="1" dirty="0" err="1">
                <a:solidFill>
                  <a:schemeClr val="accent1"/>
                </a:solidFill>
              </a:rPr>
              <a:t>Numpy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2" descr="Python Function Tutorial - Type of Functions in Python(With Example)">
            <a:hlinkClick r:id="rId4"/>
            <a:extLst>
              <a:ext uri="{FF2B5EF4-FFF2-40B4-BE49-F238E27FC236}">
                <a16:creationId xmlns:a16="http://schemas.microsoft.com/office/drawing/2014/main" id="{E3826A8A-2059-9D0D-7151-EC71DC2AB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1160483"/>
            <a:ext cx="2712649" cy="14194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Python Functions">
            <a:hlinkClick r:id="rId6"/>
            <a:extLst>
              <a:ext uri="{FF2B5EF4-FFF2-40B4-BE49-F238E27FC236}">
                <a16:creationId xmlns:a16="http://schemas.microsoft.com/office/drawing/2014/main" id="{92F5AF34-B60D-0A22-20CC-762707DFB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49" y="2870428"/>
            <a:ext cx="2861851" cy="14920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NumPy Linear Algebra">
            <a:hlinkClick r:id="rId8"/>
            <a:extLst>
              <a:ext uri="{FF2B5EF4-FFF2-40B4-BE49-F238E27FC236}">
                <a16:creationId xmlns:a16="http://schemas.microsoft.com/office/drawing/2014/main" id="{66B504B0-B035-EEE8-50AA-CA068CA5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4652980"/>
            <a:ext cx="2712649" cy="14194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2484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Functions –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Python functions offer significant flexibility including: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 name/value pair syntax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Optional arguments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Memory management via the garbage collector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Multiple return values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rgbClr val="333399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 –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preferred Python library for numeric calculations involving vectors and matrices: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Compact memory footprint for data structures similar to C/C++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Computationally-efficient algorithms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Flexible multi-dimensional data structures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Dynamic memory allocation (vectors and matrices can be resized)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Wide range of mathematical functions available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Compatible with many other packages (e.g.,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SKlearn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7176</TotalTime>
  <Words>126</Words>
  <Application>Microsoft Macintosh PowerPoint</Application>
  <PresentationFormat>Letter Paper (8.5x11 in)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409</cp:revision>
  <dcterms:created xsi:type="dcterms:W3CDTF">2002-09-12T17:13:32Z</dcterms:created>
  <dcterms:modified xsi:type="dcterms:W3CDTF">2024-01-31T13:54:53Z</dcterms:modified>
</cp:coreProperties>
</file>