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  <p:sldMasterId id="214748369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176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98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ython.org/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s://docs.python.org/2/tutorial/interprete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04: 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85800"/>
            <a:ext cx="8677272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Interpretive Language: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does not need to be compiled (as we did with C/C++ using gcc). The run-time tools interpret the code line by line.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course, this can make execution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n code slow.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Python also can comp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ile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code (by generating a .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pyc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file) so that the next time you run the same code, it runs much faster.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Variables are not typed or declared – Python attempts to determine the types of </a:t>
            </a:r>
            <a:r>
              <a:rPr lang="en-US" sz="1800" b="1">
                <a:solidFill>
                  <a:srgbClr val="000000"/>
                </a:solidFill>
                <a:latin typeface="Arial"/>
              </a:rPr>
              <a:t>data at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run-time. This can be dangerous.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Python Distributions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 prefer a distribution known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as Anaconda (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https://www.anaconda.com/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 because it contains many libraries needed to do basic engineering programming.</a:t>
            </a:r>
          </a:p>
          <a:p>
            <a:pPr marL="173038" lvl="0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Path Revisited:</a:t>
            </a:r>
            <a:r>
              <a:rPr lang="en-US" sz="1800" b="1" dirty="0">
                <a:solidFill>
                  <a:schemeClr val="tx2"/>
                </a:solidFill>
              </a:rPr>
              <a:t> Python needs to know where to find imported libraries that are not in your current working directory. We typically handle this using environment variables.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Main Program: </a:t>
            </a:r>
            <a:r>
              <a:rPr lang="en-US" sz="1800" b="1" dirty="0">
                <a:solidFill>
                  <a:schemeClr val="tx2"/>
                </a:solidFill>
              </a:rPr>
              <a:t>Python can execute a sequence of commands line by line, or you can include a target that allows it to execute the main program as a function.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Common libraries to be imported include sys,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os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Command Line Arguments: very similar to C/C++. Use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sys.argv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 to access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</TotalTime>
  <Words>264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2024-01-15T17:21:38Z</dcterms:modified>
</cp:coreProperties>
</file>