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700" r:id="rId2"/>
  </p:sldMasterIdLst>
  <p:notesMasterIdLst>
    <p:notesMasterId r:id="rId5"/>
  </p:notesMasterIdLst>
  <p:handoutMasterIdLst>
    <p:handoutMasterId r:id="rId6"/>
  </p:handoutMasterIdLst>
  <p:sldIdLst>
    <p:sldId id="311" r:id="rId3"/>
    <p:sldId id="313" r:id="rId4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5">
          <p15:clr>
            <a:srgbClr val="A4A3A4"/>
          </p15:clr>
        </p15:guide>
        <p15:guide id="2" pos="151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210" autoAdjust="0"/>
    <p:restoredTop sz="96327" autoAdjust="0"/>
  </p:normalViewPr>
  <p:slideViewPr>
    <p:cSldViewPr snapToGrid="0">
      <p:cViewPr varScale="1">
        <p:scale>
          <a:sx n="124" d="100"/>
          <a:sy n="124" d="100"/>
        </p:scale>
        <p:origin x="2264" y="176"/>
      </p:cViewPr>
      <p:guideLst>
        <p:guide orient="horz" pos="2265"/>
        <p:guide pos="151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1612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620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CC53042-5A96-4DBC-B738-B843823BA6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620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5886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11/27/23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70920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DC032232-1EBE-784B-B28A-FD9490DDCB8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19530" y="176822"/>
            <a:ext cx="4496607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1111 – Engineering Computation 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1111: Lecture 35,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637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python.org/3/tutorial/datastructures.html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ipython.org/" TargetMode="External"/><Relationship Id="rId5" Type="http://schemas.openxmlformats.org/officeDocument/2006/relationships/image" Target="../media/image2.png"/><Relationship Id="rId4" Type="http://schemas.openxmlformats.org/officeDocument/2006/relationships/hyperlink" Target="https://www.tutorialspoint.com/python_data_structure/index.ht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750353" y="1164771"/>
            <a:ext cx="4026757" cy="502116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Lists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Stacks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Queues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List Comprehension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Tuples and Sequences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Sets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Dictionaries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Looping Revisited</a:t>
            </a:r>
          </a:p>
          <a:p>
            <a:pPr marL="176213" indent="-176213" fontAlgn="auto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</a:rPr>
              <a:t>Python.org: </a:t>
            </a:r>
            <a:r>
              <a:rPr lang="en-US" sz="1800" b="1" dirty="0">
                <a:solidFill>
                  <a:schemeClr val="tx2"/>
                </a:solidFill>
                <a:hlinkClick r:id="rId3"/>
              </a:rPr>
              <a:t>Data Structures</a:t>
            </a:r>
            <a:endParaRPr lang="en-US" sz="1800" b="1" dirty="0">
              <a:solidFill>
                <a:schemeClr val="tx2"/>
              </a:solidFill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</a:rPr>
              <a:t>TutorialsPoint: </a:t>
            </a:r>
            <a:r>
              <a:rPr lang="en-US" sz="1800" b="1" dirty="0">
                <a:solidFill>
                  <a:schemeClr val="tx2"/>
                </a:solidFill>
                <a:hlinkClick r:id="rId4"/>
              </a:rPr>
              <a:t>Data Structures</a:t>
            </a:r>
            <a:endParaRPr lang="en-US" sz="1800" b="1" dirty="0">
              <a:solidFill>
                <a:schemeClr val="tx2"/>
              </a:solidFill>
            </a:endParaRPr>
          </a:p>
        </p:txBody>
      </p:sp>
      <p:sp>
        <p:nvSpPr>
          <p:cNvPr id="10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35: Data Structures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17188" y="1507239"/>
            <a:ext cx="2527300" cy="1905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Picture 2">
            <a:hlinkClick r:id="rId6"/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2068" y="4243283"/>
            <a:ext cx="3428218" cy="19426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>
            <a:extLst>
              <a:ext uri="{FF2B5EF4-FFF2-40B4-BE49-F238E27FC236}">
                <a16:creationId xmlns:a16="http://schemas.microsoft.com/office/drawing/2014/main" id="{68AF696A-0988-F641-91E4-E4ECC1EE76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7150"/>
            <a:ext cx="86852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Summary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74805C2-7122-3046-9764-1DF58A357B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85800"/>
            <a:ext cx="8685211" cy="593271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3038" indent="-163513" fontAlgn="auto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Arial"/>
              </a:rPr>
              <a:t>Lists: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 a container that functions much like an array; can be indexed numerically by position.</a:t>
            </a:r>
          </a:p>
          <a:p>
            <a:pPr marL="173038" indent="-163513" fontAlgn="auto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Arial"/>
              </a:rPr>
              <a:t>Stacks: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 last element added is the first element retrieved.</a:t>
            </a:r>
          </a:p>
          <a:p>
            <a:pPr marL="173038" indent="-163513" fontAlgn="auto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Arial"/>
              </a:rPr>
              <a:t>Queues: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 first element added is the first element retrieved.</a:t>
            </a:r>
          </a:p>
          <a:p>
            <a:pPr marL="173038" indent="-163513" fontAlgn="auto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Arial"/>
              </a:rPr>
              <a:t>List Comprehension: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 a functional programming tool that allows efficient implementation of iterative operations (e.g., iterating over a list and computing some function for each element)</a:t>
            </a:r>
          </a:p>
          <a:p>
            <a:pPr marL="173038" indent="-163513" fontAlgn="auto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Arial"/>
              </a:rPr>
              <a:t>Tuples: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 Similar to a list but initialized using a comma-separated list.</a:t>
            </a:r>
          </a:p>
          <a:p>
            <a:pPr marL="173038" indent="-163513" fontAlgn="auto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Arial"/>
              </a:rPr>
              <a:t>Sequence Unpacking: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 Tuples can be efficiently unpacked into individual elements.</a:t>
            </a:r>
          </a:p>
          <a:p>
            <a:pPr marL="173038" indent="-163513" fontAlgn="auto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Arial"/>
              </a:rPr>
              <a:t>Sets: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 Similar to an enum in C++, an unordered collection with no duplicate elements. Very useful in writing efficient code that sorts data into a unique list of elements.</a:t>
            </a:r>
          </a:p>
          <a:p>
            <a:pPr marL="173038" indent="-163513" fontAlgn="auto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Arial"/>
              </a:rPr>
              <a:t>Dictionaries: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 an associative array in which elements are referenced by a key.</a:t>
            </a:r>
          </a:p>
          <a:p>
            <a:pPr marL="173038" indent="-163513" fontAlgn="auto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Arial"/>
              </a:rPr>
              <a:t>Looping Revisited: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 We can loop over data structures in an abstract way, or explicitly by index or key.</a:t>
            </a:r>
          </a:p>
        </p:txBody>
      </p:sp>
    </p:spTree>
    <p:extLst>
      <p:ext uri="{BB962C8B-B14F-4D97-AF65-F5344CB8AC3E}">
        <p14:creationId xmlns:p14="http://schemas.microsoft.com/office/powerpoint/2010/main" val="4125599732"/>
      </p:ext>
    </p:extLst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7492</TotalTime>
  <Words>198</Words>
  <Application>Microsoft Macintosh PowerPoint</Application>
  <PresentationFormat>Letter Paper (8.5x11 in)</PresentationFormat>
  <Paragraphs>25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Times New Roman</vt:lpstr>
      <vt:lpstr>lecture_title</vt:lpstr>
      <vt:lpstr>1_isip_default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427</cp:revision>
  <dcterms:created xsi:type="dcterms:W3CDTF">2002-09-12T17:13:32Z</dcterms:created>
  <dcterms:modified xsi:type="dcterms:W3CDTF">2023-11-27T13:39:03Z</dcterms:modified>
</cp:coreProperties>
</file>