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00" r:id="rId1"/>
    <p:sldMasterId id="2147483701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5">
          <p15:clr>
            <a:srgbClr val="A4A3A4"/>
          </p15:clr>
        </p15:guide>
        <p15:guide id="2" pos="28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5268" autoAdjust="0"/>
  </p:normalViewPr>
  <p:slideViewPr>
    <p:cSldViewPr snapToGrid="0">
      <p:cViewPr varScale="1">
        <p:scale>
          <a:sx n="129" d="100"/>
          <a:sy n="129" d="100"/>
        </p:scale>
        <p:origin x="1752" y="200"/>
      </p:cViewPr>
      <p:guideLst>
        <p:guide orient="horz" pos="2025"/>
        <p:guide pos="28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88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11/12/23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36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  <p:extLst>
      <p:ext uri="{BB962C8B-B14F-4D97-AF65-F5344CB8AC3E}">
        <p14:creationId xmlns:p14="http://schemas.microsoft.com/office/powerpoint/2010/main" val="134935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32,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1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sforgeeks.org/directory-traversal-tools-in-python/" TargetMode="External"/><Relationship Id="rId7" Type="http://schemas.openxmlformats.org/officeDocument/2006/relationships/image" Target="../media/image3.tiff"/><Relationship Id="rId2" Type="http://schemas.openxmlformats.org/officeDocument/2006/relationships/hyperlink" Target="https://www.tutorialspoint.com/how-do-i-read-or-write-binary-data-in-python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fiUtc6tucOc&amp;ab_channel=justprogramming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interactivepython.org/courselib/static/pythonds/Introductio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42EC6F0E-31AB-A242-8CDE-15B12FC47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1" y="1378559"/>
            <a:ext cx="4205110" cy="48234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Opening and Reading Files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Text and Binary I/O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Directory Traversal</a:t>
            </a:r>
          </a:p>
          <a:p>
            <a:pPr marL="176213" indent="-176213" fontAlgn="auto"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TutorialsPoint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Reading Binary Files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GeeksForGeeks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Directory Traversal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1" name="Picture 10">
            <a:hlinkClick r:id="rId4"/>
            <a:extLst>
              <a:ext uri="{FF2B5EF4-FFF2-40B4-BE49-F238E27FC236}">
                <a16:creationId xmlns:a16="http://schemas.microsoft.com/office/drawing/2014/main" id="{6903C865-10F4-0947-87BF-B728AE0A50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362" y="1475765"/>
            <a:ext cx="3013947" cy="1990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hlinkClick r:id="rId6"/>
            <a:extLst>
              <a:ext uri="{FF2B5EF4-FFF2-40B4-BE49-F238E27FC236}">
                <a16:creationId xmlns:a16="http://schemas.microsoft.com/office/drawing/2014/main" id="{D46CB0F3-8828-5446-A4A0-5C3C1BA1DD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234" y="4275155"/>
            <a:ext cx="3044075" cy="1712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 Box 29">
            <a:extLst>
              <a:ext uri="{FF2B5EF4-FFF2-40B4-BE49-F238E27FC236}">
                <a16:creationId xmlns:a16="http://schemas.microsoft.com/office/drawing/2014/main" id="{4ECBE110-8A5F-A843-87C6-E8BA2B3C4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32: File I/O and Directory Traversal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85800"/>
            <a:ext cx="8685211" cy="5932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lvl="0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Scripting Languages: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because Python is a scripting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language, interacting with the operating system and leveraging operating system capabilities is fairly easy. This is one reason it is popular. Scripts can easily interact with the operating system.</a:t>
            </a:r>
          </a:p>
          <a:p>
            <a:pPr marL="173038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Directory Traversal: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very easy to write a script that ‘walks’ through a file system using the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os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library.</a:t>
            </a:r>
          </a:p>
          <a:p>
            <a:pPr marL="346075" indent="-173038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Note that the order in which files are visited depends not on a specific sort order, but the order they appear in the file system index (last in, first out like the find command).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File I/O: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supports ASCII, binary and an assortment of other file I/O modes. It emulates the way we access files in C/C++.</a:t>
            </a:r>
          </a:p>
          <a:p>
            <a:pPr marL="346075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Reading files into a list is easily done with a one line piece of code, but such compactness can make code hard to debug and/or use lots of memory.</a:t>
            </a:r>
          </a:p>
          <a:p>
            <a:pPr marL="346075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 careful when reading files as text – Python inserts a lot of “intelligent” character processing that can fail if you don’t open a file with the proper character encoding system:</a:t>
            </a:r>
          </a:p>
          <a:p>
            <a:pPr marL="520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 open(filename, 'r', encoding='utf8') as f:</a:t>
            </a:r>
          </a:p>
          <a:p>
            <a:pPr marL="952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599732"/>
      </p:ext>
    </p:extLst>
  </p:cSld>
  <p:clrMapOvr>
    <a:masterClrMapping/>
  </p:clrMapOvr>
</p:sld>
</file>

<file path=ppt/theme/theme1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7035</TotalTime>
  <Words>251</Words>
  <Application>Microsoft Macintosh PowerPoint</Application>
  <PresentationFormat>Letter Paper (8.5x11 in)</PresentationFormat>
  <Paragraphs>17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Times New Roman</vt:lpstr>
      <vt:lpstr>Wingdings</vt:lpstr>
      <vt:lpstr>1_lecture_title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399</cp:revision>
  <dcterms:created xsi:type="dcterms:W3CDTF">2002-09-12T17:13:32Z</dcterms:created>
  <dcterms:modified xsi:type="dcterms:W3CDTF">2023-11-12T05:07:19Z</dcterms:modified>
</cp:coreProperties>
</file>