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701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86" autoAdjust="0"/>
    <p:restoredTop sz="95238" autoAdjust="0"/>
  </p:normalViewPr>
  <p:slideViewPr>
    <p:cSldViewPr snapToGrid="0">
      <p:cViewPr varScale="1">
        <p:scale>
          <a:sx n="117" d="100"/>
          <a:sy n="117" d="100"/>
        </p:scale>
        <p:origin x="2440" y="184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11/10/23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031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134935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16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python-string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docs.python.org/2/tutorial/datastructures.html?highlight=dictionary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mazon.com/Programming-Python-Mark-Lutz/dp/0596158106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www.greenteapress.com/thinkpython/thinkpython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49269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File I/O (Intro)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Conditionals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String Manipulation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Command Line Arguments</a:t>
            </a:r>
          </a:p>
          <a:p>
            <a:pPr marL="176213" indent="-176213" fontAlgn="auto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Loops and Conditionals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GeeksForGeeks: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Strings</a:t>
            </a:r>
            <a:endParaRPr lang="en-US" sz="1800" b="1" dirty="0">
              <a:solidFill>
                <a:schemeClr val="tx2"/>
              </a:solidFill>
              <a:latin typeface="+mn-lt"/>
              <a:hlinkClick r:id="rId2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TutorialsPoint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File I/O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31: </a:t>
            </a:r>
            <a:r>
              <a:rPr lang="en-US" b="1" dirty="0">
                <a:solidFill>
                  <a:schemeClr val="accent1"/>
                </a:solidFill>
              </a:rPr>
              <a:t>File I</a:t>
            </a:r>
            <a:r>
              <a:rPr lang="en-US" b="1">
                <a:solidFill>
                  <a:schemeClr val="accent1"/>
                </a:solidFill>
              </a:rPr>
              <a:t>/O, Conditionals </a:t>
            </a:r>
            <a:r>
              <a:rPr lang="en-US" b="1" dirty="0">
                <a:solidFill>
                  <a:schemeClr val="accent1"/>
                </a:solidFill>
              </a:rPr>
              <a:t>and Strings</a:t>
            </a:r>
          </a:p>
        </p:txBody>
      </p:sp>
      <p:pic>
        <p:nvPicPr>
          <p:cNvPr id="2" name="Picture 1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3" name="Picture 2" descr="Screen Shot 2014-09-16 at 9.12.12 PM.png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File I/O: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supports ASCII, binary and an assortment of other file I/O modes. It emulates the way we access files in C/C++.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Reading files into a list is easily done with a one line piece of code, but such compactness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can make code hard to debug and/or use lots of memory.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Be careful when reading files as text – Python inserts a lot of “intelligent” character processing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tha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 can fail if you don’t open a file with the proper character encoding system:</a:t>
            </a:r>
          </a:p>
          <a:p>
            <a:pPr marL="520700" lvl="0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with open(filename, 'r', encoding='utf8') as f: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Conditionals: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very similar to conditionals in C/C++.</a:t>
            </a:r>
          </a:p>
          <a:p>
            <a:pPr marL="346075" indent="-161925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Parentheses can be used to group expressions.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String Operations: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supports the usual types of string operations.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Remember to strip the newline character at the end of a line.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Command Line Arguments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completely analogous to argv[] in C/C++.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Sophisticated command line parsers do exist.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We developed our own so that C/C++ and Python use the same interface.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7067</TotalTime>
  <Words>239</Words>
  <Application>Microsoft Macintosh PowerPoint</Application>
  <PresentationFormat>Letter Paper (8.5x11 in)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401</cp:revision>
  <dcterms:created xsi:type="dcterms:W3CDTF">2002-09-12T17:13:32Z</dcterms:created>
  <dcterms:modified xsi:type="dcterms:W3CDTF">2023-11-10T14:02:53Z</dcterms:modified>
</cp:coreProperties>
</file>