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3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://www.lynda.com/Python-tutorials/Up-Running-Python/122467-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30: Arrays, Lists, Dictionaries and Loops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 container of objects. In C++, we call this a heterogenous list (or polymorphism).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Growable: can be appended or expanded at run-time.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Require more memory than an array. Why?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 be index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ed numerically.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List Comprehension: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a compact notation that allows Python to execute list-related code faster.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Arrays: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library, we can have compact arrays comparable to arrays in C/C++.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Can be multidimensional.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Dictionaries: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associative array.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Data is indexed by a key.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Starting with Python 3.7, dictionaries are ordered (you can assume items can be indexed numerically in the same order they were inserted).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iterate over a dictionary by key or by index or both.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Loops: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you can iterate over a data structure in Python without explicitly knowing its length (very convenient).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7027</TotalTime>
  <Words>189</Words>
  <Application>Microsoft Macintosh PowerPoint</Application>
  <PresentationFormat>Letter Paper (8.5x11 in)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397</cp:revision>
  <dcterms:created xsi:type="dcterms:W3CDTF">2002-09-12T17:13:32Z</dcterms:created>
  <dcterms:modified xsi:type="dcterms:W3CDTF">2023-11-08T04:06:15Z</dcterms:modified>
</cp:coreProperties>
</file>