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99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4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arecat.com/content/wp-content/uploads/why-do-most-cpp-programmers-stop-after-one-child-because-multiple-inheritance-is-a-headache.jpg" TargetMode="External"/><Relationship Id="rId3" Type="http://schemas.openxmlformats.org/officeDocument/2006/relationships/hyperlink" Target="https://www.geeksforgeeks.org/inheritance-in-c/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geeksforgeeks.org/templates-cpp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.slidesharecdn.com/templatesexceptionhandling-150413100302-conversion-gate01/95/templates-exception-handling-11-638.jpg?cb=1428919406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s://www.javatpoint.com/cpp/images/cpp-templates.png" TargetMode="External"/><Relationship Id="rId9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28: Templates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1" y="1149327"/>
            <a:ext cx="3999874" cy="43834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Template Functions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Template Classes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Inheritance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Multiple Inheritance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Templates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Inheritance in C++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AB621BFE-8F35-B242-8457-E77044AA7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665" y="1843151"/>
            <a:ext cx="1860867" cy="1087374"/>
          </a:xfrm>
          <a:prstGeom prst="rect">
            <a:avLst/>
          </a:prstGeom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EFDFF89C-5E73-3F41-9E1E-11D3FCB44B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420" y="1418963"/>
            <a:ext cx="2145263" cy="1607266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BCEEFBDE-0AB4-7940-B97F-34B36739A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572" y="3429000"/>
            <a:ext cx="2947582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Template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way to make a method operate on any type of data.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 data type is passed to the function.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Template Classes: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Allows a class,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including data, to be implemented using any type.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data type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passed during the constructor.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Inheritance: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Popular in object-oriented design.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class can be based on another class design and can add new functions to the API without changing the parent class API.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Multiple Inheritance: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the name suggests, a class can inherit multiple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classes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7313</TotalTime>
  <Words>128</Words>
  <Application>Microsoft Macintosh PowerPoint</Application>
  <PresentationFormat>Letter Paper (8.5x11 in)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407</cp:revision>
  <dcterms:created xsi:type="dcterms:W3CDTF">2002-09-12T17:13:32Z</dcterms:created>
  <dcterms:modified xsi:type="dcterms:W3CDTF">2023-11-03T02:50:06Z</dcterms:modified>
</cp:coreProperties>
</file>