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700" r:id="rId3"/>
  </p:sldMasterIdLst>
  <p:notesMasterIdLst>
    <p:notesMasterId r:id="rId6"/>
  </p:notesMasterIdLst>
  <p:handoutMasterIdLst>
    <p:handoutMasterId r:id="rId7"/>
  </p:handoutMasterIdLst>
  <p:sldIdLst>
    <p:sldId id="311" r:id="rId4"/>
    <p:sldId id="313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95056" autoAdjust="0"/>
  </p:normalViewPr>
  <p:slideViewPr>
    <p:cSldViewPr snapToGrid="0">
      <p:cViewPr varScale="1">
        <p:scale>
          <a:sx n="144" d="100"/>
          <a:sy n="144" d="100"/>
        </p:scale>
        <p:origin x="1736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96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player.com/slide/5159948/16/images/68/static+class+member+Example.jpg" TargetMode="External"/><Relationship Id="rId3" Type="http://schemas.openxmlformats.org/officeDocument/2006/relationships/hyperlink" Target="https://www.codementor.io/codementorteam/a-comprehensive-guide-to-implementation-of-singly-linked-list-using-c_plus_plus-ondlm5azr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geeksforgeeks.org/enumeration-in-cp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ideplayer.com/slide/8799217/26/images/42/Example+of+static+constants.jpg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geeksforgeeks.org/const-keyword-in-cpp/" TargetMode="External"/><Relationship Id="rId9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26: Type Declarations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Enumerations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Casting </a:t>
            </a:r>
            <a:r>
              <a:rPr lang="en-US" sz="1800" b="1" dirty="0">
                <a:solidFill>
                  <a:schemeClr val="tx2"/>
                </a:solidFill>
              </a:rPr>
              <a:t>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Static and </a:t>
            </a:r>
            <a:r>
              <a:rPr lang="en-US" sz="1800" b="1" dirty="0" err="1">
                <a:solidFill>
                  <a:schemeClr val="tx2"/>
                </a:solidFill>
              </a:rPr>
              <a:t>Const</a:t>
            </a:r>
            <a:r>
              <a:rPr lang="en-US" sz="1800" b="1" dirty="0">
                <a:solidFill>
                  <a:schemeClr val="tx2"/>
                </a:solidFill>
              </a:rPr>
              <a:t> Declarations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Enumerations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CodeMentor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Static Variables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Const Declaration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541A2293-22B1-704A-90E1-45A8DB87FE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72" y="3714924"/>
            <a:ext cx="2936590" cy="2202443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957635F8-7805-7F4C-842C-9C7AE36541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876" y="1437416"/>
            <a:ext cx="2876782" cy="21575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Enumerations: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way to define a “set”.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method for controlling the set of values a variable can have.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Allows the compiler to quickly catch errors.</a:t>
            </a:r>
          </a:p>
          <a:p>
            <a:pPr marL="173038" lvl="0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Static:</a:t>
            </a:r>
          </a:p>
          <a:p>
            <a:pPr marL="346075" lvl="0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Allow a piece of data to be shared between all instances of a class.</a:t>
            </a:r>
          </a:p>
          <a:p>
            <a:pPr marL="346075" lvl="0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Must be initialized in an implementation file.</a:t>
            </a:r>
          </a:p>
          <a:p>
            <a:pPr marL="173038" lvl="0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Const: </a:t>
            </a:r>
          </a:p>
          <a:p>
            <a:pPr marL="346075" lvl="0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Declares a variable in a way that its value can’t be changed.</a:t>
            </a:r>
          </a:p>
          <a:p>
            <a:pPr marL="346075" lvl="0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little tricky to use.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Significant New Reserved Words and Syntax: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enum: defines an enumeration. Indicates an operator overload method.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static: indicates a variable is going to be shared across all classes. Minimizes the memory footprint of a class by avoiding duplication of data.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const: declares a variable to be fixed. Allows the compiler to catch potential bugs in your program.</a:t>
            </a: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9510</TotalTime>
  <Words>176</Words>
  <Application>Microsoft Macintosh PowerPoint</Application>
  <PresentationFormat>Letter Paper (8.5x11 in)</PresentationFormat>
  <Paragraphs>26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isip_default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416</cp:revision>
  <dcterms:created xsi:type="dcterms:W3CDTF">2002-09-12T17:13:32Z</dcterms:created>
  <dcterms:modified xsi:type="dcterms:W3CDTF">2023-10-29T02:23:52Z</dcterms:modified>
</cp:coreProperties>
</file>