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0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2248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25: Exam No. 2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6"/>
            <a:ext cx="4305690" cy="51562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73038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Dynamic Memory Allocation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Casting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Loops and Conditionals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Formatted and Binary I/O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Libraries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Pointers and Macros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Structures – Linked Lists</a:t>
            </a:r>
          </a:p>
          <a:p>
            <a:pPr marL="173038" indent="-173038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KernighanRitchie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Chapters 1-5, 7-8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LinkedIn: </a:t>
            </a:r>
            <a:r>
              <a:rPr lang="en-US" sz="1800" b="1" dirty="0">
                <a:solidFill>
                  <a:schemeClr val="tx2"/>
                </a:solidFill>
                <a:hlinkClick r:id="rId3" invalidUrl="http://www.lynda.com/C-tutorials/C-Essential-Training/164457-2.html?srchtrk=index:1&#10;linktypeid:2&#10;q:Make+files+Unix&#10;page:1&#10;s:relevance&#10;sa:true&#10;producttypeid: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7295</TotalTime>
  <Words>53</Words>
  <Application>Microsoft Macintosh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dcterms:created xsi:type="dcterms:W3CDTF">2002-09-12T17:13:32Z</dcterms:created>
  <dcterms:modified xsi:type="dcterms:W3CDTF">2023-10-25T14:00:29Z</dcterms:modified>
</cp:coreProperties>
</file>