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752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plusplus/cpp_classes_object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c-classes-and-objec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lideplayer.com/slide/9479244/29/images/3/A+C+++Class+Declaration+(in+.h).jp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users.monash.edu/~jonmc/CSE2305/Topics/04.07.Classes/html/accessibility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23: Anatomy of a C++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Classes </a:t>
            </a:r>
            <a:r>
              <a:rPr lang="en-US" sz="1800" b="1">
                <a:solidFill>
                  <a:schemeClr val="tx2"/>
                </a:solidFill>
                <a:hlinkClick r:id="rId3"/>
              </a:rPr>
              <a:t>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</TotalTime>
  <Words>191</Words>
  <Application>Microsoft Macintosh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2023-10-23T04:15:01Z</dcterms:modified>
</cp:coreProperties>
</file>