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56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LearnC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223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2023-10-20T01:11:16Z</dcterms:modified>
</cp:coreProperties>
</file>