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 autoAdjust="0"/>
    <p:restoredTop sz="95081" autoAdjust="0"/>
  </p:normalViewPr>
  <p:slideViewPr>
    <p:cSldViewPr snapToGrid="0">
      <p:cViewPr varScale="1">
        <p:scale>
          <a:sx n="129" d="100"/>
          <a:sy n="129" d="100"/>
        </p:scale>
        <p:origin x="2280" y="192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397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658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2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7" Type="http://schemas.openxmlformats.org/officeDocument/2006/relationships/hyperlink" Target="https://i.ytimg.com/vi/ynYtgGUNelE/maxresdefault.jpg" TargetMode="External"/><Relationship Id="rId2" Type="http://schemas.openxmlformats.org/officeDocument/2006/relationships/hyperlink" Target="https://www.geeksforgeeks.org/function-pointer-in-c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hyperlink" Target="https://i.ytimg.com/vi/hs92-wjME3I/maxresdefault.jpg" TargetMode="External"/><Relationship Id="rId4" Type="http://schemas.openxmlformats.org/officeDocument/2006/relationships/hyperlink" Target="http://www.crasseux.com/books/ctutorial/Macros.html#Macro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21: Function Pointers and Macros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Macros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 Sort Example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Function 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Function Calls Revisited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GeeksForGeeks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2"/>
              </a:rPr>
              <a:t>Function Pointers</a:t>
            </a:r>
            <a:endParaRPr lang="en-US" sz="1800" b="1" dirty="0">
              <a:solidFill>
                <a:schemeClr val="tx2"/>
              </a:solidFill>
              <a:hlinkClick r:id="rId3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Crasseux</a:t>
            </a:r>
            <a:r>
              <a:rPr lang="en-US" sz="1800" b="1">
                <a:solidFill>
                  <a:schemeClr val="tx2"/>
                </a:solidFill>
              </a:rPr>
              <a:t>/GNU: </a:t>
            </a:r>
            <a:r>
              <a:rPr lang="en-US" sz="1800" b="1" dirty="0">
                <a:solidFill>
                  <a:schemeClr val="tx2"/>
                </a:solidFill>
                <a:hlinkClick r:id="rId4"/>
              </a:rPr>
              <a:t>GNU C - Macros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E37494BF-BBD0-2E4A-AB98-E7007D6AA5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283" y="1617924"/>
            <a:ext cx="3225979" cy="1811076"/>
          </a:xfrm>
          <a:prstGeom prst="rect">
            <a:avLst/>
          </a:prstGeom>
        </p:spPr>
      </p:pic>
      <p:pic>
        <p:nvPicPr>
          <p:cNvPr id="4" name="Picture 3">
            <a:hlinkClick r:id="rId7"/>
            <a:extLst>
              <a:ext uri="{FF2B5EF4-FFF2-40B4-BE49-F238E27FC236}">
                <a16:creationId xmlns:a16="http://schemas.microsoft.com/office/drawing/2014/main" id="{AA4029FB-6207-494C-A518-6FED585831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283" y="4231709"/>
            <a:ext cx="3357201" cy="14163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85800"/>
            <a:ext cx="8677272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#define: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improve code readability and sustainability by consolidating parameter declarations into one location at the top of a file.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Macros: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 extension to a #define that allows the definition of a function. Macros give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 the convenience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of a function call but the efficiency of inline code. Also provides a means to have a type independent function call.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Function Pointers: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everything in C is ultimately a pointer. Function pointers can be used to make algorithm implementations flexible and generic (e.g., passing a comparison function to sort).</a:t>
            </a:r>
          </a:p>
          <a:p>
            <a:pPr marL="952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5694766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7282</TotalTime>
  <Words>136</Words>
  <Application>Microsoft Macintosh PowerPoint</Application>
  <PresentationFormat>Letter Paper (8.5x11 in)</PresentationFormat>
  <Paragraphs>13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406</cp:revision>
  <dcterms:created xsi:type="dcterms:W3CDTF">2002-09-12T17:13:32Z</dcterms:created>
  <dcterms:modified xsi:type="dcterms:W3CDTF">2023-10-18T00:39:23Z</dcterms:modified>
</cp:coreProperties>
</file>