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6" autoAdjust="0"/>
    <p:restoredTop sz="95056" autoAdjust="0"/>
  </p:normalViewPr>
  <p:slideViewPr>
    <p:cSldViewPr snapToGrid="0">
      <p:cViewPr varScale="1">
        <p:scale>
          <a:sx n="144" d="100"/>
          <a:sy n="144" d="100"/>
        </p:scale>
        <p:origin x="1712" y="200"/>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10/10/23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3"/>
              </a:rPr>
              <a:t>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Programiz</a:t>
            </a:r>
            <a:r>
              <a:rPr lang="en-US" sz="1800" b="1" dirty="0">
                <a:solidFill>
                  <a:schemeClr val="tx2"/>
                </a:solidFill>
              </a:rPr>
              <a:t>: </a:t>
            </a:r>
            <a:r>
              <a:rPr lang="en-US" sz="1800" b="1" dirty="0">
                <a:solidFill>
                  <a:schemeClr val="tx2"/>
                </a:solidFill>
                <a:hlinkClick r:id="rId4"/>
              </a:rPr>
              <a:t>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7269</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419</cp:revision>
  <dcterms:created xsi:type="dcterms:W3CDTF">2002-09-12T17:13:32Z</dcterms:created>
  <dcterms:modified xsi:type="dcterms:W3CDTF">2023-10-11T02:03:36Z</dcterms:modified>
</cp:coreProperties>
</file>