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2248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3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3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8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cfileio-120312091846-phpapp01/95/c-file-io-7-728.jpg?cb=1331544482" TargetMode="External"/><Relationship Id="rId3" Type="http://schemas.openxmlformats.org/officeDocument/2006/relationships/hyperlink" Target="https://www.codingunit.com/c-tutorial-binary-file-io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.slidesharecdn.com/unit10-150319182647-conversion-gate01/95/file-handling-in-c-4-638.jpg?cb=1426807738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tutorialspoint.com/c_standard_library/c_function_fread.ht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16: </a:t>
            </a:r>
            <a:r>
              <a:rPr lang="en-US" b="1" dirty="0">
                <a:solidFill>
                  <a:schemeClr val="accent1"/>
                </a:solidFill>
              </a:rPr>
              <a:t>Binary File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 and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rewind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CodingUnit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Binary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fread() Tutorial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52B1FA28-4324-7B49-8530-4D4BC3DFA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25" y="1266278"/>
            <a:ext cx="3562350" cy="2678667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679EA0E1-28F6-EF45-82FD-386A2C2B2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09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Open/Close: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binary files and text, or ASCII, files, are handled the same way using the stream I/O library.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File Read/Write: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instead of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which requires a format specification, use:</a:t>
            </a:r>
          </a:p>
          <a:p>
            <a:pPr marL="466725">
              <a:spcAft>
                <a:spcPts val="6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fread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466725">
              <a:spcAft>
                <a:spcPts val="12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fwrite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Return Values: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returns the number of items successfully read or written (e.g. a return value of 0 indicates an end of file has been reached for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fread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Streams: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file pointer is advanced by the number of bytes written to the file. The position can be manipulated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fseek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; the position can be determined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ftell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Data: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exact bytes used to represent the data in computer memory are written to the file. The representation is exact and more efficient than text-based I/O.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Machine Portability: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you must ensure that the data formats (e.g., byte ordering, floating-point formats) are compatible between the machine used to create the data and the machine used to read the data.</a:t>
            </a:r>
          </a:p>
        </p:txBody>
      </p:sp>
    </p:spTree>
    <p:extLst>
      <p:ext uri="{BB962C8B-B14F-4D97-AF65-F5344CB8AC3E}">
        <p14:creationId xmlns:p14="http://schemas.microsoft.com/office/powerpoint/2010/main" val="388987692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7217</TotalTime>
  <Words>306</Words>
  <Application>Microsoft Macintosh PowerPoint</Application>
  <PresentationFormat>Letter Paper (8.5x11 in)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408</cp:revision>
  <dcterms:created xsi:type="dcterms:W3CDTF">2002-09-12T17:13:32Z</dcterms:created>
  <dcterms:modified xsi:type="dcterms:W3CDTF">2023-10-04T01:21:14Z</dcterms:modified>
</cp:coreProperties>
</file>